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handoutMasterIdLst>
    <p:handoutMasterId r:id="rId40"/>
  </p:handoutMasterIdLst>
  <p:sldIdLst>
    <p:sldId id="269" r:id="rId5"/>
    <p:sldId id="272" r:id="rId6"/>
    <p:sldId id="275" r:id="rId7"/>
    <p:sldId id="276" r:id="rId8"/>
    <p:sldId id="277" r:id="rId9"/>
    <p:sldId id="278" r:id="rId10"/>
    <p:sldId id="281" r:id="rId11"/>
    <p:sldId id="282" r:id="rId12"/>
    <p:sldId id="283" r:id="rId13"/>
    <p:sldId id="284" r:id="rId14"/>
    <p:sldId id="285" r:id="rId15"/>
    <p:sldId id="286" r:id="rId16"/>
    <p:sldId id="287" r:id="rId17"/>
    <p:sldId id="288" r:id="rId18"/>
    <p:sldId id="289" r:id="rId19"/>
    <p:sldId id="280" r:id="rId20"/>
    <p:sldId id="279" r:id="rId21"/>
    <p:sldId id="290" r:id="rId22"/>
    <p:sldId id="291" r:id="rId23"/>
    <p:sldId id="292" r:id="rId24"/>
    <p:sldId id="293" r:id="rId25"/>
    <p:sldId id="294" r:id="rId26"/>
    <p:sldId id="295" r:id="rId27"/>
    <p:sldId id="296" r:id="rId28"/>
    <p:sldId id="297" r:id="rId29"/>
    <p:sldId id="298" r:id="rId30"/>
    <p:sldId id="307" r:id="rId31"/>
    <p:sldId id="299" r:id="rId32"/>
    <p:sldId id="301" r:id="rId33"/>
    <p:sldId id="302" r:id="rId34"/>
    <p:sldId id="303" r:id="rId35"/>
    <p:sldId id="304" r:id="rId36"/>
    <p:sldId id="305" r:id="rId37"/>
    <p:sldId id="30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4"/>
    <a:srgbClr val="00205B"/>
    <a:srgbClr val="B48400"/>
    <a:srgbClr val="011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303ED-C251-4D96-A1F5-2FA1A47947A9}" v="66" dt="2024-04-09T18:12:45.447"/>
    <p1510:client id="{52EEC289-E310-E278-960A-C10739965DFB}" v="30" dt="2024-04-09T18:06:31.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50" autoAdjust="0"/>
    <p:restoredTop sz="86467" autoAdjust="0"/>
  </p:normalViewPr>
  <p:slideViewPr>
    <p:cSldViewPr snapToGrid="0">
      <p:cViewPr varScale="1">
        <p:scale>
          <a:sx n="96" d="100"/>
          <a:sy n="96" d="100"/>
        </p:scale>
        <p:origin x="870" y="96"/>
      </p:cViewPr>
      <p:guideLst/>
    </p:cSldViewPr>
  </p:slideViewPr>
  <p:outlineViewPr>
    <p:cViewPr>
      <p:scale>
        <a:sx n="33" d="100"/>
        <a:sy n="33" d="100"/>
      </p:scale>
      <p:origin x="0" y="-648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vesz, Frank" userId="S::frevesz@pitt.edu::df3a56bf-22e2-4edb-954d-371e832e654b" providerId="AD" clId="Web-{52EEC289-E310-E278-960A-C10739965DFB}"/>
    <pc:docChg chg="modSld">
      <pc:chgData name="Revesz, Frank" userId="S::frevesz@pitt.edu::df3a56bf-22e2-4edb-954d-371e832e654b" providerId="AD" clId="Web-{52EEC289-E310-E278-960A-C10739965DFB}" dt="2024-04-09T18:06:31.921" v="23"/>
      <pc:docMkLst>
        <pc:docMk/>
      </pc:docMkLst>
      <pc:sldChg chg="addSp delSp modSp">
        <pc:chgData name="Revesz, Frank" userId="S::frevesz@pitt.edu::df3a56bf-22e2-4edb-954d-371e832e654b" providerId="AD" clId="Web-{52EEC289-E310-E278-960A-C10739965DFB}" dt="2024-04-09T18:06:31.921" v="23"/>
        <pc:sldMkLst>
          <pc:docMk/>
          <pc:sldMk cId="577135022" sldId="280"/>
        </pc:sldMkLst>
        <pc:spChg chg="add del mod">
          <ac:chgData name="Revesz, Frank" userId="S::frevesz@pitt.edu::df3a56bf-22e2-4edb-954d-371e832e654b" providerId="AD" clId="Web-{52EEC289-E310-E278-960A-C10739965DFB}" dt="2024-04-09T18:06:21.389" v="20"/>
          <ac:spMkLst>
            <pc:docMk/>
            <pc:sldMk cId="577135022" sldId="280"/>
            <ac:spMk id="3" creationId="{16429C39-FDAC-D1ED-A025-C9D1E41215F3}"/>
          </ac:spMkLst>
        </pc:spChg>
        <pc:spChg chg="add del mod">
          <ac:chgData name="Revesz, Frank" userId="S::frevesz@pitt.edu::df3a56bf-22e2-4edb-954d-371e832e654b" providerId="AD" clId="Web-{52EEC289-E310-E278-960A-C10739965DFB}" dt="2024-04-09T18:06:31.921" v="23"/>
          <ac:spMkLst>
            <pc:docMk/>
            <pc:sldMk cId="577135022" sldId="280"/>
            <ac:spMk id="4" creationId="{83312CEA-AC17-CC95-9422-61C104ACEBCA}"/>
          </ac:spMkLst>
        </pc:spChg>
        <pc:spChg chg="del">
          <ac:chgData name="Revesz, Frank" userId="S::frevesz@pitt.edu::df3a56bf-22e2-4edb-954d-371e832e654b" providerId="AD" clId="Web-{52EEC289-E310-E278-960A-C10739965DFB}" dt="2024-04-09T18:05:31.543" v="0"/>
          <ac:spMkLst>
            <pc:docMk/>
            <pc:sldMk cId="577135022" sldId="280"/>
            <ac:spMk id="16" creationId="{BF69F051-D6FE-F36E-1F9E-0503CFE07D29}"/>
          </ac:spMkLst>
        </pc:spChg>
        <pc:spChg chg="del">
          <ac:chgData name="Revesz, Frank" userId="S::frevesz@pitt.edu::df3a56bf-22e2-4edb-954d-371e832e654b" providerId="AD" clId="Web-{52EEC289-E310-E278-960A-C10739965DFB}" dt="2024-04-09T18:05:44.387" v="11"/>
          <ac:spMkLst>
            <pc:docMk/>
            <pc:sldMk cId="577135022" sldId="280"/>
            <ac:spMk id="17" creationId="{A0B39008-DC61-C56A-303F-189BD83B5507}"/>
          </ac:spMkLst>
        </pc:spChg>
        <pc:spChg chg="del mod">
          <ac:chgData name="Revesz, Frank" userId="S::frevesz@pitt.edu::df3a56bf-22e2-4edb-954d-371e832e654b" providerId="AD" clId="Web-{52EEC289-E310-E278-960A-C10739965DFB}" dt="2024-04-09T18:05:42.934" v="10"/>
          <ac:spMkLst>
            <pc:docMk/>
            <pc:sldMk cId="577135022" sldId="280"/>
            <ac:spMk id="20" creationId="{E1A0F82C-074D-ADF1-C9DB-B803D0F2E06F}"/>
          </ac:spMkLst>
        </pc:spChg>
        <pc:spChg chg="del mod">
          <ac:chgData name="Revesz, Frank" userId="S::frevesz@pitt.edu::df3a56bf-22e2-4edb-954d-371e832e654b" providerId="AD" clId="Web-{52EEC289-E310-E278-960A-C10739965DFB}" dt="2024-04-09T18:05:40.309" v="8"/>
          <ac:spMkLst>
            <pc:docMk/>
            <pc:sldMk cId="577135022" sldId="280"/>
            <ac:spMk id="21" creationId="{D1602C74-2CCB-0623-37B9-5C7AA892C10A}"/>
          </ac:spMkLst>
        </pc:spChg>
        <pc:spChg chg="del">
          <ac:chgData name="Revesz, Frank" userId="S::frevesz@pitt.edu::df3a56bf-22e2-4edb-954d-371e832e654b" providerId="AD" clId="Web-{52EEC289-E310-E278-960A-C10739965DFB}" dt="2024-04-09T18:05:41.434" v="9"/>
          <ac:spMkLst>
            <pc:docMk/>
            <pc:sldMk cId="577135022" sldId="280"/>
            <ac:spMk id="22" creationId="{990085DB-662C-3D8A-F4B9-59FEFC3C2DEE}"/>
          </ac:spMkLst>
        </pc:spChg>
        <pc:cxnChg chg="del">
          <ac:chgData name="Revesz, Frank" userId="S::frevesz@pitt.edu::df3a56bf-22e2-4edb-954d-371e832e654b" providerId="AD" clId="Web-{52EEC289-E310-E278-960A-C10739965DFB}" dt="2024-04-09T18:05:32.527" v="1"/>
          <ac:cxnSpMkLst>
            <pc:docMk/>
            <pc:sldMk cId="577135022" sldId="280"/>
            <ac:cxnSpMk id="10" creationId="{6AC203D0-BBDD-0FA7-B52C-3119CF268544}"/>
          </ac:cxnSpMkLst>
        </pc:cxnChg>
        <pc:cxnChg chg="del">
          <ac:chgData name="Revesz, Frank" userId="S::frevesz@pitt.edu::df3a56bf-22e2-4edb-954d-371e832e654b" providerId="AD" clId="Web-{52EEC289-E310-E278-960A-C10739965DFB}" dt="2024-04-09T18:05:33.621" v="2"/>
          <ac:cxnSpMkLst>
            <pc:docMk/>
            <pc:sldMk cId="577135022" sldId="280"/>
            <ac:cxnSpMk id="11" creationId="{BDCB6F52-D2DC-E09B-FB6C-D4740F83A207}"/>
          </ac:cxnSpMkLst>
        </pc:cxnChg>
        <pc:cxnChg chg="del">
          <ac:chgData name="Revesz, Frank" userId="S::frevesz@pitt.edu::df3a56bf-22e2-4edb-954d-371e832e654b" providerId="AD" clId="Web-{52EEC289-E310-E278-960A-C10739965DFB}" dt="2024-04-09T18:05:34.465" v="3"/>
          <ac:cxnSpMkLst>
            <pc:docMk/>
            <pc:sldMk cId="577135022" sldId="280"/>
            <ac:cxnSpMk id="13" creationId="{90A8E262-5B15-94A1-2F5A-07D49D9989C6}"/>
          </ac:cxnSpMkLst>
        </pc:cxnChg>
        <pc:cxnChg chg="del">
          <ac:chgData name="Revesz, Frank" userId="S::frevesz@pitt.edu::df3a56bf-22e2-4edb-954d-371e832e654b" providerId="AD" clId="Web-{52EEC289-E310-E278-960A-C10739965DFB}" dt="2024-04-09T18:05:35.527" v="4"/>
          <ac:cxnSpMkLst>
            <pc:docMk/>
            <pc:sldMk cId="577135022" sldId="280"/>
            <ac:cxnSpMk id="14" creationId="{C8A832A3-2D02-8B0B-7E4E-31F1B5B73F64}"/>
          </ac:cxnSpMkLst>
        </pc:cxnChg>
        <pc:cxnChg chg="del">
          <ac:chgData name="Revesz, Frank" userId="S::frevesz@pitt.edu::df3a56bf-22e2-4edb-954d-371e832e654b" providerId="AD" clId="Web-{52EEC289-E310-E278-960A-C10739965DFB}" dt="2024-04-09T18:05:36.715" v="5"/>
          <ac:cxnSpMkLst>
            <pc:docMk/>
            <pc:sldMk cId="577135022" sldId="280"/>
            <ac:cxnSpMk id="15" creationId="{1269FB3E-5A5E-5F0C-9E02-941B6BD6B9E7}"/>
          </ac:cxnSpMkLst>
        </pc:cxnChg>
      </pc:sldChg>
    </pc:docChg>
  </pc:docChgLst>
  <pc:docChgLst>
    <pc:chgData name="Revesz, Frank" userId="df3a56bf-22e2-4edb-954d-371e832e654b" providerId="ADAL" clId="{4A3303ED-C251-4D96-A1F5-2FA1A47947A9}"/>
    <pc:docChg chg="undo redo custSel addSld delSld modSld sldOrd">
      <pc:chgData name="Revesz, Frank" userId="df3a56bf-22e2-4edb-954d-371e832e654b" providerId="ADAL" clId="{4A3303ED-C251-4D96-A1F5-2FA1A47947A9}" dt="2024-04-09T18:23:16.521" v="5081" actId="20577"/>
      <pc:docMkLst>
        <pc:docMk/>
      </pc:docMkLst>
      <pc:sldChg chg="del">
        <pc:chgData name="Revesz, Frank" userId="df3a56bf-22e2-4edb-954d-371e832e654b" providerId="ADAL" clId="{4A3303ED-C251-4D96-A1F5-2FA1A47947A9}" dt="2024-04-09T14:30:32.113" v="4008" actId="47"/>
        <pc:sldMkLst>
          <pc:docMk/>
          <pc:sldMk cId="811047375" sldId="260"/>
        </pc:sldMkLst>
      </pc:sldChg>
      <pc:sldChg chg="del">
        <pc:chgData name="Revesz, Frank" userId="df3a56bf-22e2-4edb-954d-371e832e654b" providerId="ADAL" clId="{4A3303ED-C251-4D96-A1F5-2FA1A47947A9}" dt="2024-04-09T14:30:26.093" v="4004" actId="47"/>
        <pc:sldMkLst>
          <pc:docMk/>
          <pc:sldMk cId="3955974122" sldId="261"/>
        </pc:sldMkLst>
      </pc:sldChg>
      <pc:sldChg chg="del">
        <pc:chgData name="Revesz, Frank" userId="df3a56bf-22e2-4edb-954d-371e832e654b" providerId="ADAL" clId="{4A3303ED-C251-4D96-A1F5-2FA1A47947A9}" dt="2024-04-09T14:30:27.065" v="4005" actId="47"/>
        <pc:sldMkLst>
          <pc:docMk/>
          <pc:sldMk cId="1079747540" sldId="262"/>
        </pc:sldMkLst>
      </pc:sldChg>
      <pc:sldChg chg="del">
        <pc:chgData name="Revesz, Frank" userId="df3a56bf-22e2-4edb-954d-371e832e654b" providerId="ADAL" clId="{4A3303ED-C251-4D96-A1F5-2FA1A47947A9}" dt="2024-04-09T14:30:29.179" v="4006" actId="47"/>
        <pc:sldMkLst>
          <pc:docMk/>
          <pc:sldMk cId="364343955" sldId="263"/>
        </pc:sldMkLst>
      </pc:sldChg>
      <pc:sldChg chg="del">
        <pc:chgData name="Revesz, Frank" userId="df3a56bf-22e2-4edb-954d-371e832e654b" providerId="ADAL" clId="{4A3303ED-C251-4D96-A1F5-2FA1A47947A9}" dt="2024-04-09T14:30:31.144" v="4007" actId="47"/>
        <pc:sldMkLst>
          <pc:docMk/>
          <pc:sldMk cId="2562148827" sldId="264"/>
        </pc:sldMkLst>
      </pc:sldChg>
      <pc:sldChg chg="del">
        <pc:chgData name="Revesz, Frank" userId="df3a56bf-22e2-4edb-954d-371e832e654b" providerId="ADAL" clId="{4A3303ED-C251-4D96-A1F5-2FA1A47947A9}" dt="2024-04-09T14:30:33.450" v="4009" actId="47"/>
        <pc:sldMkLst>
          <pc:docMk/>
          <pc:sldMk cId="2786798778" sldId="265"/>
        </pc:sldMkLst>
      </pc:sldChg>
      <pc:sldChg chg="del">
        <pc:chgData name="Revesz, Frank" userId="df3a56bf-22e2-4edb-954d-371e832e654b" providerId="ADAL" clId="{4A3303ED-C251-4D96-A1F5-2FA1A47947A9}" dt="2024-04-09T14:30:40.143" v="4014" actId="47"/>
        <pc:sldMkLst>
          <pc:docMk/>
          <pc:sldMk cId="1182194253" sldId="266"/>
        </pc:sldMkLst>
      </pc:sldChg>
      <pc:sldChg chg="del">
        <pc:chgData name="Revesz, Frank" userId="df3a56bf-22e2-4edb-954d-371e832e654b" providerId="ADAL" clId="{4A3303ED-C251-4D96-A1F5-2FA1A47947A9}" dt="2024-04-09T14:30:38.715" v="4013" actId="47"/>
        <pc:sldMkLst>
          <pc:docMk/>
          <pc:sldMk cId="1320869643" sldId="267"/>
        </pc:sldMkLst>
      </pc:sldChg>
      <pc:sldChg chg="del">
        <pc:chgData name="Revesz, Frank" userId="df3a56bf-22e2-4edb-954d-371e832e654b" providerId="ADAL" clId="{4A3303ED-C251-4D96-A1F5-2FA1A47947A9}" dt="2024-04-09T14:30:41.216" v="4015" actId="47"/>
        <pc:sldMkLst>
          <pc:docMk/>
          <pc:sldMk cId="3247113993" sldId="268"/>
        </pc:sldMkLst>
      </pc:sldChg>
      <pc:sldChg chg="del">
        <pc:chgData name="Revesz, Frank" userId="df3a56bf-22e2-4edb-954d-371e832e654b" providerId="ADAL" clId="{4A3303ED-C251-4D96-A1F5-2FA1A47947A9}" dt="2024-04-09T14:30:42.701" v="4016" actId="47"/>
        <pc:sldMkLst>
          <pc:docMk/>
          <pc:sldMk cId="2470247242" sldId="270"/>
        </pc:sldMkLst>
      </pc:sldChg>
      <pc:sldChg chg="del">
        <pc:chgData name="Revesz, Frank" userId="df3a56bf-22e2-4edb-954d-371e832e654b" providerId="ADAL" clId="{4A3303ED-C251-4D96-A1F5-2FA1A47947A9}" dt="2024-04-09T14:30:34.536" v="4010" actId="47"/>
        <pc:sldMkLst>
          <pc:docMk/>
          <pc:sldMk cId="2048999057" sldId="271"/>
        </pc:sldMkLst>
      </pc:sldChg>
      <pc:sldChg chg="modSp mod">
        <pc:chgData name="Revesz, Frank" userId="df3a56bf-22e2-4edb-954d-371e832e654b" providerId="ADAL" clId="{4A3303ED-C251-4D96-A1F5-2FA1A47947A9}" dt="2024-04-09T14:34:28.758" v="4060" actId="113"/>
        <pc:sldMkLst>
          <pc:docMk/>
          <pc:sldMk cId="272379315" sldId="272"/>
        </pc:sldMkLst>
        <pc:spChg chg="mod">
          <ac:chgData name="Revesz, Frank" userId="df3a56bf-22e2-4edb-954d-371e832e654b" providerId="ADAL" clId="{4A3303ED-C251-4D96-A1F5-2FA1A47947A9}" dt="2024-04-09T14:32:00.980" v="4044" actId="1076"/>
          <ac:spMkLst>
            <pc:docMk/>
            <pc:sldMk cId="272379315" sldId="272"/>
            <ac:spMk id="2" creationId="{F2300C42-039E-43EE-91C0-78B01A8C4016}"/>
          </ac:spMkLst>
        </pc:spChg>
        <pc:spChg chg="mod">
          <ac:chgData name="Revesz, Frank" userId="df3a56bf-22e2-4edb-954d-371e832e654b" providerId="ADAL" clId="{4A3303ED-C251-4D96-A1F5-2FA1A47947A9}" dt="2024-04-09T14:34:28.758" v="4060" actId="113"/>
          <ac:spMkLst>
            <pc:docMk/>
            <pc:sldMk cId="272379315" sldId="272"/>
            <ac:spMk id="3" creationId="{27AE7547-8785-E1D0-DE31-4471907D8D0D}"/>
          </ac:spMkLst>
        </pc:spChg>
        <pc:spChg chg="mod">
          <ac:chgData name="Revesz, Frank" userId="df3a56bf-22e2-4edb-954d-371e832e654b" providerId="ADAL" clId="{4A3303ED-C251-4D96-A1F5-2FA1A47947A9}" dt="2024-04-09T14:31:55.895" v="4043" actId="27636"/>
          <ac:spMkLst>
            <pc:docMk/>
            <pc:sldMk cId="272379315" sldId="272"/>
            <ac:spMk id="4" creationId="{752A6AC0-949E-4BFE-9730-3AF944A80FFA}"/>
          </ac:spMkLst>
        </pc:spChg>
      </pc:sldChg>
      <pc:sldChg chg="del">
        <pc:chgData name="Revesz, Frank" userId="df3a56bf-22e2-4edb-954d-371e832e654b" providerId="ADAL" clId="{4A3303ED-C251-4D96-A1F5-2FA1A47947A9}" dt="2024-04-09T14:30:37.532" v="4012" actId="47"/>
        <pc:sldMkLst>
          <pc:docMk/>
          <pc:sldMk cId="2259442484" sldId="273"/>
        </pc:sldMkLst>
      </pc:sldChg>
      <pc:sldChg chg="del">
        <pc:chgData name="Revesz, Frank" userId="df3a56bf-22e2-4edb-954d-371e832e654b" providerId="ADAL" clId="{4A3303ED-C251-4D96-A1F5-2FA1A47947A9}" dt="2024-04-09T14:30:36.109" v="4011" actId="47"/>
        <pc:sldMkLst>
          <pc:docMk/>
          <pc:sldMk cId="3428789411" sldId="274"/>
        </pc:sldMkLst>
      </pc:sldChg>
      <pc:sldChg chg="modSp mod">
        <pc:chgData name="Revesz, Frank" userId="df3a56bf-22e2-4edb-954d-371e832e654b" providerId="ADAL" clId="{4A3303ED-C251-4D96-A1F5-2FA1A47947A9}" dt="2024-04-09T14:34:44.802" v="4063" actId="113"/>
        <pc:sldMkLst>
          <pc:docMk/>
          <pc:sldMk cId="3661641124" sldId="275"/>
        </pc:sldMkLst>
        <pc:spChg chg="mod">
          <ac:chgData name="Revesz, Frank" userId="df3a56bf-22e2-4edb-954d-371e832e654b" providerId="ADAL" clId="{4A3303ED-C251-4D96-A1F5-2FA1A47947A9}" dt="2024-04-09T14:32:16.090" v="4045" actId="403"/>
          <ac:spMkLst>
            <pc:docMk/>
            <pc:sldMk cId="3661641124" sldId="275"/>
            <ac:spMk id="2" creationId="{F2300C42-039E-43EE-91C0-78B01A8C4016}"/>
          </ac:spMkLst>
        </pc:spChg>
        <pc:spChg chg="mod">
          <ac:chgData name="Revesz, Frank" userId="df3a56bf-22e2-4edb-954d-371e832e654b" providerId="ADAL" clId="{4A3303ED-C251-4D96-A1F5-2FA1A47947A9}" dt="2024-04-09T14:34:44.802" v="4063" actId="113"/>
          <ac:spMkLst>
            <pc:docMk/>
            <pc:sldMk cId="3661641124" sldId="275"/>
            <ac:spMk id="3" creationId="{80D93E3D-B2C2-8C32-4189-70C2099F1909}"/>
          </ac:spMkLst>
        </pc:spChg>
        <pc:spChg chg="mod">
          <ac:chgData name="Revesz, Frank" userId="df3a56bf-22e2-4edb-954d-371e832e654b" providerId="ADAL" clId="{4A3303ED-C251-4D96-A1F5-2FA1A47947A9}" dt="2024-04-09T14:32:23.550" v="4047" actId="14100"/>
          <ac:spMkLst>
            <pc:docMk/>
            <pc:sldMk cId="3661641124" sldId="275"/>
            <ac:spMk id="4" creationId="{752A6AC0-949E-4BFE-9730-3AF944A80FFA}"/>
          </ac:spMkLst>
        </pc:spChg>
      </pc:sldChg>
      <pc:sldChg chg="modSp mod">
        <pc:chgData name="Revesz, Frank" userId="df3a56bf-22e2-4edb-954d-371e832e654b" providerId="ADAL" clId="{4A3303ED-C251-4D96-A1F5-2FA1A47947A9}" dt="2024-04-09T14:34:54.860" v="4066" actId="113"/>
        <pc:sldMkLst>
          <pc:docMk/>
          <pc:sldMk cId="546460951" sldId="276"/>
        </pc:sldMkLst>
        <pc:spChg chg="mod">
          <ac:chgData name="Revesz, Frank" userId="df3a56bf-22e2-4edb-954d-371e832e654b" providerId="ADAL" clId="{4A3303ED-C251-4D96-A1F5-2FA1A47947A9}" dt="2024-04-09T14:32:50.151" v="4055" actId="1076"/>
          <ac:spMkLst>
            <pc:docMk/>
            <pc:sldMk cId="546460951" sldId="276"/>
            <ac:spMk id="2" creationId="{F2300C42-039E-43EE-91C0-78B01A8C4016}"/>
          </ac:spMkLst>
        </pc:spChg>
        <pc:spChg chg="mod">
          <ac:chgData name="Revesz, Frank" userId="df3a56bf-22e2-4edb-954d-371e832e654b" providerId="ADAL" clId="{4A3303ED-C251-4D96-A1F5-2FA1A47947A9}" dt="2024-04-09T14:34:54.860" v="4066" actId="113"/>
          <ac:spMkLst>
            <pc:docMk/>
            <pc:sldMk cId="546460951" sldId="276"/>
            <ac:spMk id="3" creationId="{8FD90F47-7178-0176-9449-2DC80C1E2154}"/>
          </ac:spMkLst>
        </pc:spChg>
        <pc:spChg chg="mod">
          <ac:chgData name="Revesz, Frank" userId="df3a56bf-22e2-4edb-954d-371e832e654b" providerId="ADAL" clId="{4A3303ED-C251-4D96-A1F5-2FA1A47947A9}" dt="2024-04-09T14:32:45.290" v="4054" actId="27636"/>
          <ac:spMkLst>
            <pc:docMk/>
            <pc:sldMk cId="546460951" sldId="276"/>
            <ac:spMk id="4" creationId="{752A6AC0-949E-4BFE-9730-3AF944A80FFA}"/>
          </ac:spMkLst>
        </pc:spChg>
      </pc:sldChg>
      <pc:sldChg chg="modSp mod">
        <pc:chgData name="Revesz, Frank" userId="df3a56bf-22e2-4edb-954d-371e832e654b" providerId="ADAL" clId="{4A3303ED-C251-4D96-A1F5-2FA1A47947A9}" dt="2024-04-09T14:35:05.842" v="4069" actId="207"/>
        <pc:sldMkLst>
          <pc:docMk/>
          <pc:sldMk cId="1583413195" sldId="277"/>
        </pc:sldMkLst>
        <pc:spChg chg="mod">
          <ac:chgData name="Revesz, Frank" userId="df3a56bf-22e2-4edb-954d-371e832e654b" providerId="ADAL" clId="{4A3303ED-C251-4D96-A1F5-2FA1A47947A9}" dt="2024-04-09T14:32:54.594" v="4056" actId="403"/>
          <ac:spMkLst>
            <pc:docMk/>
            <pc:sldMk cId="1583413195" sldId="277"/>
            <ac:spMk id="2" creationId="{F2300C42-039E-43EE-91C0-78B01A8C4016}"/>
          </ac:spMkLst>
        </pc:spChg>
        <pc:spChg chg="mod">
          <ac:chgData name="Revesz, Frank" userId="df3a56bf-22e2-4edb-954d-371e832e654b" providerId="ADAL" clId="{4A3303ED-C251-4D96-A1F5-2FA1A47947A9}" dt="2024-04-09T14:35:05.842" v="4069" actId="207"/>
          <ac:spMkLst>
            <pc:docMk/>
            <pc:sldMk cId="1583413195" sldId="277"/>
            <ac:spMk id="3" creationId="{331882B9-D817-E352-0964-D7FB3579A803}"/>
          </ac:spMkLst>
        </pc:spChg>
      </pc:sldChg>
      <pc:sldChg chg="modSp mod">
        <pc:chgData name="Revesz, Frank" userId="df3a56bf-22e2-4edb-954d-371e832e654b" providerId="ADAL" clId="{4A3303ED-C251-4D96-A1F5-2FA1A47947A9}" dt="2024-04-09T14:35:18.685" v="4072" actId="207"/>
        <pc:sldMkLst>
          <pc:docMk/>
          <pc:sldMk cId="1773451992" sldId="278"/>
        </pc:sldMkLst>
        <pc:spChg chg="mod">
          <ac:chgData name="Revesz, Frank" userId="df3a56bf-22e2-4edb-954d-371e832e654b" providerId="ADAL" clId="{4A3303ED-C251-4D96-A1F5-2FA1A47947A9}" dt="2024-04-09T14:35:18.685" v="4072" actId="207"/>
          <ac:spMkLst>
            <pc:docMk/>
            <pc:sldMk cId="1773451992" sldId="278"/>
            <ac:spMk id="7" creationId="{B9E11CFA-3296-C2CE-D2A4-32A117671C89}"/>
          </ac:spMkLst>
        </pc:spChg>
      </pc:sldChg>
      <pc:sldChg chg="modSp mod">
        <pc:chgData name="Revesz, Frank" userId="df3a56bf-22e2-4edb-954d-371e832e654b" providerId="ADAL" clId="{4A3303ED-C251-4D96-A1F5-2FA1A47947A9}" dt="2024-04-09T14:37:07.431" v="4105" actId="207"/>
        <pc:sldMkLst>
          <pc:docMk/>
          <pc:sldMk cId="3899250630" sldId="279"/>
        </pc:sldMkLst>
        <pc:spChg chg="mod">
          <ac:chgData name="Revesz, Frank" userId="df3a56bf-22e2-4edb-954d-371e832e654b" providerId="ADAL" clId="{4A3303ED-C251-4D96-A1F5-2FA1A47947A9}" dt="2024-04-09T14:37:07.431" v="4105" actId="207"/>
          <ac:spMkLst>
            <pc:docMk/>
            <pc:sldMk cId="3899250630" sldId="279"/>
            <ac:spMk id="3" creationId="{1BA84F56-81CB-ADCF-EDEF-63523F3D3520}"/>
          </ac:spMkLst>
        </pc:spChg>
      </pc:sldChg>
      <pc:sldChg chg="addSp delSp modSp mod">
        <pc:chgData name="Revesz, Frank" userId="df3a56bf-22e2-4edb-954d-371e832e654b" providerId="ADAL" clId="{4A3303ED-C251-4D96-A1F5-2FA1A47947A9}" dt="2024-04-09T18:16:51.143" v="4629" actId="962"/>
        <pc:sldMkLst>
          <pc:docMk/>
          <pc:sldMk cId="577135022" sldId="280"/>
        </pc:sldMkLst>
        <pc:spChg chg="add mod">
          <ac:chgData name="Revesz, Frank" userId="df3a56bf-22e2-4edb-954d-371e832e654b" providerId="ADAL" clId="{4A3303ED-C251-4D96-A1F5-2FA1A47947A9}" dt="2024-04-09T18:08:34.058" v="4189" actId="1076"/>
          <ac:spMkLst>
            <pc:docMk/>
            <pc:sldMk cId="577135022" sldId="280"/>
            <ac:spMk id="4" creationId="{8BF35A40-65B1-F9D5-0CB5-A57D91698D8C}"/>
          </ac:spMkLst>
        </pc:spChg>
        <pc:spChg chg="add mod">
          <ac:chgData name="Revesz, Frank" userId="df3a56bf-22e2-4edb-954d-371e832e654b" providerId="ADAL" clId="{4A3303ED-C251-4D96-A1F5-2FA1A47947A9}" dt="2024-04-09T18:08:34.058" v="4189" actId="1076"/>
          <ac:spMkLst>
            <pc:docMk/>
            <pc:sldMk cId="577135022" sldId="280"/>
            <ac:spMk id="5" creationId="{2452B158-2E2B-D613-A841-DDBA472FD1D1}"/>
          </ac:spMkLst>
        </pc:spChg>
        <pc:spChg chg="add mod">
          <ac:chgData name="Revesz, Frank" userId="df3a56bf-22e2-4edb-954d-371e832e654b" providerId="ADAL" clId="{4A3303ED-C251-4D96-A1F5-2FA1A47947A9}" dt="2024-04-09T18:08:34.058" v="4189" actId="1076"/>
          <ac:spMkLst>
            <pc:docMk/>
            <pc:sldMk cId="577135022" sldId="280"/>
            <ac:spMk id="6" creationId="{1726290A-DA1B-82BC-7050-DF2DF3DF0C94}"/>
          </ac:spMkLst>
        </pc:spChg>
        <pc:spChg chg="add mod">
          <ac:chgData name="Revesz, Frank" userId="df3a56bf-22e2-4edb-954d-371e832e654b" providerId="ADAL" clId="{4A3303ED-C251-4D96-A1F5-2FA1A47947A9}" dt="2024-04-09T18:08:34.058" v="4189" actId="1076"/>
          <ac:spMkLst>
            <pc:docMk/>
            <pc:sldMk cId="577135022" sldId="280"/>
            <ac:spMk id="7" creationId="{D45CB180-F926-1DFE-D406-530D38C79EEB}"/>
          </ac:spMkLst>
        </pc:spChg>
        <pc:spChg chg="add mod">
          <ac:chgData name="Revesz, Frank" userId="df3a56bf-22e2-4edb-954d-371e832e654b" providerId="ADAL" clId="{4A3303ED-C251-4D96-A1F5-2FA1A47947A9}" dt="2024-04-09T18:08:34.058" v="4189" actId="1076"/>
          <ac:spMkLst>
            <pc:docMk/>
            <pc:sldMk cId="577135022" sldId="280"/>
            <ac:spMk id="8" creationId="{FED70AC3-A676-9EE8-3DEA-B21A2FF880B7}"/>
          </ac:spMkLst>
        </pc:spChg>
        <pc:spChg chg="add mod">
          <ac:chgData name="Revesz, Frank" userId="df3a56bf-22e2-4edb-954d-371e832e654b" providerId="ADAL" clId="{4A3303ED-C251-4D96-A1F5-2FA1A47947A9}" dt="2024-04-09T18:08:34.058" v="4189" actId="1076"/>
          <ac:spMkLst>
            <pc:docMk/>
            <pc:sldMk cId="577135022" sldId="280"/>
            <ac:spMk id="9" creationId="{22EA3D11-84CA-804E-3409-5716DA84D18B}"/>
          </ac:spMkLst>
        </pc:spChg>
        <pc:spChg chg="mod">
          <ac:chgData name="Revesz, Frank" userId="df3a56bf-22e2-4edb-954d-371e832e654b" providerId="ADAL" clId="{4A3303ED-C251-4D96-A1F5-2FA1A47947A9}" dt="2024-04-09T13:43:46.233" v="619" actId="962"/>
          <ac:spMkLst>
            <pc:docMk/>
            <pc:sldMk cId="577135022" sldId="280"/>
            <ac:spMk id="16" creationId="{BF69F051-D6FE-F36E-1F9E-0503CFE07D29}"/>
          </ac:spMkLst>
        </pc:spChg>
        <pc:spChg chg="ord">
          <ac:chgData name="Revesz, Frank" userId="df3a56bf-22e2-4edb-954d-371e832e654b" providerId="ADAL" clId="{4A3303ED-C251-4D96-A1F5-2FA1A47947A9}" dt="2024-04-09T13:43:14.182" v="612" actId="13244"/>
          <ac:spMkLst>
            <pc:docMk/>
            <pc:sldMk cId="577135022" sldId="280"/>
            <ac:spMk id="17" creationId="{A0B39008-DC61-C56A-303F-189BD83B5507}"/>
          </ac:spMkLst>
        </pc:spChg>
        <pc:spChg chg="add mod">
          <ac:chgData name="Revesz, Frank" userId="df3a56bf-22e2-4edb-954d-371e832e654b" providerId="ADAL" clId="{4A3303ED-C251-4D96-A1F5-2FA1A47947A9}" dt="2024-04-09T18:08:34.058" v="4189" actId="1076"/>
          <ac:spMkLst>
            <pc:docMk/>
            <pc:sldMk cId="577135022" sldId="280"/>
            <ac:spMk id="18" creationId="{D89615C1-6305-4104-FBF2-35CD6E380F24}"/>
          </ac:spMkLst>
        </pc:spChg>
        <pc:spChg chg="add mod">
          <ac:chgData name="Revesz, Frank" userId="df3a56bf-22e2-4edb-954d-371e832e654b" providerId="ADAL" clId="{4A3303ED-C251-4D96-A1F5-2FA1A47947A9}" dt="2024-04-09T18:08:34.058" v="4189" actId="1076"/>
          <ac:spMkLst>
            <pc:docMk/>
            <pc:sldMk cId="577135022" sldId="280"/>
            <ac:spMk id="19" creationId="{07D5C017-60C3-CA1C-FAEB-631A0A269598}"/>
          </ac:spMkLst>
        </pc:spChg>
        <pc:spChg chg="ord">
          <ac:chgData name="Revesz, Frank" userId="df3a56bf-22e2-4edb-954d-371e832e654b" providerId="ADAL" clId="{4A3303ED-C251-4D96-A1F5-2FA1A47947A9}" dt="2024-04-09T13:43:58.990" v="621" actId="13244"/>
          <ac:spMkLst>
            <pc:docMk/>
            <pc:sldMk cId="577135022" sldId="280"/>
            <ac:spMk id="20" creationId="{E1A0F82C-074D-ADF1-C9DB-B803D0F2E06F}"/>
          </ac:spMkLst>
        </pc:spChg>
        <pc:spChg chg="ord">
          <ac:chgData name="Revesz, Frank" userId="df3a56bf-22e2-4edb-954d-371e832e654b" providerId="ADAL" clId="{4A3303ED-C251-4D96-A1F5-2FA1A47947A9}" dt="2024-04-09T13:44:02.916" v="622" actId="13244"/>
          <ac:spMkLst>
            <pc:docMk/>
            <pc:sldMk cId="577135022" sldId="280"/>
            <ac:spMk id="21" creationId="{D1602C74-2CCB-0623-37B9-5C7AA892C10A}"/>
          </ac:spMkLst>
        </pc:spChg>
        <pc:spChg chg="ord">
          <ac:chgData name="Revesz, Frank" userId="df3a56bf-22e2-4edb-954d-371e832e654b" providerId="ADAL" clId="{4A3303ED-C251-4D96-A1F5-2FA1A47947A9}" dt="2024-04-09T13:43:55.230" v="620" actId="13244"/>
          <ac:spMkLst>
            <pc:docMk/>
            <pc:sldMk cId="577135022" sldId="280"/>
            <ac:spMk id="22" creationId="{990085DB-662C-3D8A-F4B9-59FEFC3C2DEE}"/>
          </ac:spMkLst>
        </pc:spChg>
        <pc:spChg chg="mod ord">
          <ac:chgData name="Revesz, Frank" userId="df3a56bf-22e2-4edb-954d-371e832e654b" providerId="ADAL" clId="{4A3303ED-C251-4D96-A1F5-2FA1A47947A9}" dt="2024-04-09T13:44:10.624" v="624" actId="13244"/>
          <ac:spMkLst>
            <pc:docMk/>
            <pc:sldMk cId="577135022" sldId="280"/>
            <ac:spMk id="23" creationId="{0142628E-4B16-C534-4365-1BAAE3563E0E}"/>
          </ac:spMkLst>
        </pc:spChg>
        <pc:spChg chg="mod">
          <ac:chgData name="Revesz, Frank" userId="df3a56bf-22e2-4edb-954d-371e832e654b" providerId="ADAL" clId="{4A3303ED-C251-4D96-A1F5-2FA1A47947A9}" dt="2024-04-09T14:36:56.521" v="4102" actId="207"/>
          <ac:spMkLst>
            <pc:docMk/>
            <pc:sldMk cId="577135022" sldId="280"/>
            <ac:spMk id="24" creationId="{114B244C-CFE4-E34D-4326-88BAAD37DC1B}"/>
          </ac:spMkLst>
        </pc:spChg>
        <pc:spChg chg="add mod">
          <ac:chgData name="Revesz, Frank" userId="df3a56bf-22e2-4edb-954d-371e832e654b" providerId="ADAL" clId="{4A3303ED-C251-4D96-A1F5-2FA1A47947A9}" dt="2024-04-09T18:08:34.058" v="4189" actId="1076"/>
          <ac:spMkLst>
            <pc:docMk/>
            <pc:sldMk cId="577135022" sldId="280"/>
            <ac:spMk id="25" creationId="{01C2C6C0-3B15-AA6D-8347-47664E417676}"/>
          </ac:spMkLst>
        </pc:spChg>
        <pc:graphicFrameChg chg="add del mod">
          <ac:chgData name="Revesz, Frank" userId="df3a56bf-22e2-4edb-954d-371e832e654b" providerId="ADAL" clId="{4A3303ED-C251-4D96-A1F5-2FA1A47947A9}" dt="2024-04-09T18:11:24.738" v="4208" actId="478"/>
          <ac:graphicFrameMkLst>
            <pc:docMk/>
            <pc:sldMk cId="577135022" sldId="280"/>
            <ac:graphicFrameMk id="26" creationId="{8D0D305B-B2C2-89A7-3A42-820E95AAC14A}"/>
          </ac:graphicFrameMkLst>
        </pc:graphicFrameChg>
        <pc:picChg chg="add mod">
          <ac:chgData name="Revesz, Frank" userId="df3a56bf-22e2-4edb-954d-371e832e654b" providerId="ADAL" clId="{4A3303ED-C251-4D96-A1F5-2FA1A47947A9}" dt="2024-04-09T18:08:14.857" v="4182" actId="1076"/>
          <ac:picMkLst>
            <pc:docMk/>
            <pc:sldMk cId="577135022" sldId="280"/>
            <ac:picMk id="3" creationId="{C19862A3-B44B-04CA-4B3C-BB11201D80BD}"/>
          </ac:picMkLst>
        </pc:picChg>
        <pc:picChg chg="add mod modCrop">
          <ac:chgData name="Revesz, Frank" userId="df3a56bf-22e2-4edb-954d-371e832e654b" providerId="ADAL" clId="{4A3303ED-C251-4D96-A1F5-2FA1A47947A9}" dt="2024-04-09T18:16:51.143" v="4629" actId="962"/>
          <ac:picMkLst>
            <pc:docMk/>
            <pc:sldMk cId="577135022" sldId="280"/>
            <ac:picMk id="28" creationId="{D891A307-D7FD-A5E9-0AB7-E650FF2ECB93}"/>
          </ac:picMkLst>
        </pc:picChg>
        <pc:cxnChg chg="mod ord">
          <ac:chgData name="Revesz, Frank" userId="df3a56bf-22e2-4edb-954d-371e832e654b" providerId="ADAL" clId="{4A3303ED-C251-4D96-A1F5-2FA1A47947A9}" dt="2024-04-09T13:43:37.076" v="614" actId="962"/>
          <ac:cxnSpMkLst>
            <pc:docMk/>
            <pc:sldMk cId="577135022" sldId="280"/>
            <ac:cxnSpMk id="10" creationId="{6AC203D0-BBDD-0FA7-B52C-3119CF268544}"/>
          </ac:cxnSpMkLst>
        </pc:cxnChg>
        <pc:cxnChg chg="mod">
          <ac:chgData name="Revesz, Frank" userId="df3a56bf-22e2-4edb-954d-371e832e654b" providerId="ADAL" clId="{4A3303ED-C251-4D96-A1F5-2FA1A47947A9}" dt="2024-04-09T13:43:39.852" v="615" actId="962"/>
          <ac:cxnSpMkLst>
            <pc:docMk/>
            <pc:sldMk cId="577135022" sldId="280"/>
            <ac:cxnSpMk id="11" creationId="{BDCB6F52-D2DC-E09B-FB6C-D4740F83A207}"/>
          </ac:cxnSpMkLst>
        </pc:cxnChg>
        <pc:cxnChg chg="mod">
          <ac:chgData name="Revesz, Frank" userId="df3a56bf-22e2-4edb-954d-371e832e654b" providerId="ADAL" clId="{4A3303ED-C251-4D96-A1F5-2FA1A47947A9}" dt="2024-04-09T13:43:40.291" v="616" actId="962"/>
          <ac:cxnSpMkLst>
            <pc:docMk/>
            <pc:sldMk cId="577135022" sldId="280"/>
            <ac:cxnSpMk id="13" creationId="{90A8E262-5B15-94A1-2F5A-07D49D9989C6}"/>
          </ac:cxnSpMkLst>
        </pc:cxnChg>
        <pc:cxnChg chg="mod">
          <ac:chgData name="Revesz, Frank" userId="df3a56bf-22e2-4edb-954d-371e832e654b" providerId="ADAL" clId="{4A3303ED-C251-4D96-A1F5-2FA1A47947A9}" dt="2024-04-09T13:43:41.070" v="617" actId="962"/>
          <ac:cxnSpMkLst>
            <pc:docMk/>
            <pc:sldMk cId="577135022" sldId="280"/>
            <ac:cxnSpMk id="14" creationId="{C8A832A3-2D02-8B0B-7E4E-31F1B5B73F64}"/>
          </ac:cxnSpMkLst>
        </pc:cxnChg>
        <pc:cxnChg chg="mod">
          <ac:chgData name="Revesz, Frank" userId="df3a56bf-22e2-4edb-954d-371e832e654b" providerId="ADAL" clId="{4A3303ED-C251-4D96-A1F5-2FA1A47947A9}" dt="2024-04-09T13:43:41.755" v="618" actId="962"/>
          <ac:cxnSpMkLst>
            <pc:docMk/>
            <pc:sldMk cId="577135022" sldId="280"/>
            <ac:cxnSpMk id="15" creationId="{1269FB3E-5A5E-5F0C-9E02-941B6BD6B9E7}"/>
          </ac:cxnSpMkLst>
        </pc:cxnChg>
      </pc:sldChg>
      <pc:sldChg chg="modSp mod">
        <pc:chgData name="Revesz, Frank" userId="df3a56bf-22e2-4edb-954d-371e832e654b" providerId="ADAL" clId="{4A3303ED-C251-4D96-A1F5-2FA1A47947A9}" dt="2024-04-09T14:35:32.275" v="4075" actId="207"/>
        <pc:sldMkLst>
          <pc:docMk/>
          <pc:sldMk cId="4014538002" sldId="281"/>
        </pc:sldMkLst>
        <pc:spChg chg="mod">
          <ac:chgData name="Revesz, Frank" userId="df3a56bf-22e2-4edb-954d-371e832e654b" providerId="ADAL" clId="{4A3303ED-C251-4D96-A1F5-2FA1A47947A9}" dt="2024-04-09T14:35:32.275" v="4075" actId="207"/>
          <ac:spMkLst>
            <pc:docMk/>
            <pc:sldMk cId="4014538002" sldId="281"/>
            <ac:spMk id="3" creationId="{C3B35F6E-80CE-47DF-F344-BC74D63E82C2}"/>
          </ac:spMkLst>
        </pc:spChg>
      </pc:sldChg>
      <pc:sldChg chg="modSp mod">
        <pc:chgData name="Revesz, Frank" userId="df3a56bf-22e2-4edb-954d-371e832e654b" providerId="ADAL" clId="{4A3303ED-C251-4D96-A1F5-2FA1A47947A9}" dt="2024-04-09T14:35:39.136" v="4078" actId="207"/>
        <pc:sldMkLst>
          <pc:docMk/>
          <pc:sldMk cId="4254928460" sldId="282"/>
        </pc:sldMkLst>
        <pc:spChg chg="mod">
          <ac:chgData name="Revesz, Frank" userId="df3a56bf-22e2-4edb-954d-371e832e654b" providerId="ADAL" clId="{4A3303ED-C251-4D96-A1F5-2FA1A47947A9}" dt="2024-04-09T14:35:39.136" v="4078" actId="207"/>
          <ac:spMkLst>
            <pc:docMk/>
            <pc:sldMk cId="4254928460" sldId="282"/>
            <ac:spMk id="3" creationId="{10742382-7962-FB8A-B547-10BC69BACC58}"/>
          </ac:spMkLst>
        </pc:spChg>
      </pc:sldChg>
      <pc:sldChg chg="modSp mod">
        <pc:chgData name="Revesz, Frank" userId="df3a56bf-22e2-4edb-954d-371e832e654b" providerId="ADAL" clId="{4A3303ED-C251-4D96-A1F5-2FA1A47947A9}" dt="2024-04-09T14:35:50.296" v="4081" actId="207"/>
        <pc:sldMkLst>
          <pc:docMk/>
          <pc:sldMk cId="3669728353" sldId="283"/>
        </pc:sldMkLst>
        <pc:spChg chg="mod">
          <ac:chgData name="Revesz, Frank" userId="df3a56bf-22e2-4edb-954d-371e832e654b" providerId="ADAL" clId="{4A3303ED-C251-4D96-A1F5-2FA1A47947A9}" dt="2024-04-09T14:35:50.296" v="4081" actId="207"/>
          <ac:spMkLst>
            <pc:docMk/>
            <pc:sldMk cId="3669728353" sldId="283"/>
            <ac:spMk id="3" creationId="{1B5EBF3C-9977-4665-71D0-E932E4829506}"/>
          </ac:spMkLst>
        </pc:spChg>
      </pc:sldChg>
      <pc:sldChg chg="modSp mod">
        <pc:chgData name="Revesz, Frank" userId="df3a56bf-22e2-4edb-954d-371e832e654b" providerId="ADAL" clId="{4A3303ED-C251-4D96-A1F5-2FA1A47947A9}" dt="2024-04-09T14:36:00.371" v="4084" actId="207"/>
        <pc:sldMkLst>
          <pc:docMk/>
          <pc:sldMk cId="187940458" sldId="284"/>
        </pc:sldMkLst>
        <pc:spChg chg="mod">
          <ac:chgData name="Revesz, Frank" userId="df3a56bf-22e2-4edb-954d-371e832e654b" providerId="ADAL" clId="{4A3303ED-C251-4D96-A1F5-2FA1A47947A9}" dt="2024-04-09T14:36:00.371" v="4084" actId="207"/>
          <ac:spMkLst>
            <pc:docMk/>
            <pc:sldMk cId="187940458" sldId="284"/>
            <ac:spMk id="3" creationId="{674A515D-5A25-2447-7B9B-735722100E81}"/>
          </ac:spMkLst>
        </pc:spChg>
      </pc:sldChg>
      <pc:sldChg chg="modSp mod">
        <pc:chgData name="Revesz, Frank" userId="df3a56bf-22e2-4edb-954d-371e832e654b" providerId="ADAL" clId="{4A3303ED-C251-4D96-A1F5-2FA1A47947A9}" dt="2024-04-09T14:36:10.382" v="4087" actId="207"/>
        <pc:sldMkLst>
          <pc:docMk/>
          <pc:sldMk cId="1031670981" sldId="285"/>
        </pc:sldMkLst>
        <pc:spChg chg="mod">
          <ac:chgData name="Revesz, Frank" userId="df3a56bf-22e2-4edb-954d-371e832e654b" providerId="ADAL" clId="{4A3303ED-C251-4D96-A1F5-2FA1A47947A9}" dt="2024-04-09T14:36:10.382" v="4087" actId="207"/>
          <ac:spMkLst>
            <pc:docMk/>
            <pc:sldMk cId="1031670981" sldId="285"/>
            <ac:spMk id="3" creationId="{39E99F85-07B5-7B32-ED82-4162D9920407}"/>
          </ac:spMkLst>
        </pc:spChg>
      </pc:sldChg>
      <pc:sldChg chg="modSp mod">
        <pc:chgData name="Revesz, Frank" userId="df3a56bf-22e2-4edb-954d-371e832e654b" providerId="ADAL" clId="{4A3303ED-C251-4D96-A1F5-2FA1A47947A9}" dt="2024-04-09T14:36:17.063" v="4090" actId="207"/>
        <pc:sldMkLst>
          <pc:docMk/>
          <pc:sldMk cId="3917102593" sldId="286"/>
        </pc:sldMkLst>
        <pc:spChg chg="mod">
          <ac:chgData name="Revesz, Frank" userId="df3a56bf-22e2-4edb-954d-371e832e654b" providerId="ADAL" clId="{4A3303ED-C251-4D96-A1F5-2FA1A47947A9}" dt="2024-04-09T14:36:17.063" v="4090" actId="207"/>
          <ac:spMkLst>
            <pc:docMk/>
            <pc:sldMk cId="3917102593" sldId="286"/>
            <ac:spMk id="3" creationId="{8DDCD025-385E-F4DB-E665-A2273571BE68}"/>
          </ac:spMkLst>
        </pc:spChg>
      </pc:sldChg>
      <pc:sldChg chg="modSp mod">
        <pc:chgData name="Revesz, Frank" userId="df3a56bf-22e2-4edb-954d-371e832e654b" providerId="ADAL" clId="{4A3303ED-C251-4D96-A1F5-2FA1A47947A9}" dt="2024-04-09T14:36:26.808" v="4093" actId="207"/>
        <pc:sldMkLst>
          <pc:docMk/>
          <pc:sldMk cId="2272344262" sldId="287"/>
        </pc:sldMkLst>
        <pc:spChg chg="mod">
          <ac:chgData name="Revesz, Frank" userId="df3a56bf-22e2-4edb-954d-371e832e654b" providerId="ADAL" clId="{4A3303ED-C251-4D96-A1F5-2FA1A47947A9}" dt="2024-04-09T14:36:26.808" v="4093" actId="207"/>
          <ac:spMkLst>
            <pc:docMk/>
            <pc:sldMk cId="2272344262" sldId="287"/>
            <ac:spMk id="3" creationId="{40871A09-1DFD-8DD0-51AA-EF488A75F1A8}"/>
          </ac:spMkLst>
        </pc:spChg>
      </pc:sldChg>
      <pc:sldChg chg="modSp mod">
        <pc:chgData name="Revesz, Frank" userId="df3a56bf-22e2-4edb-954d-371e832e654b" providerId="ADAL" clId="{4A3303ED-C251-4D96-A1F5-2FA1A47947A9}" dt="2024-04-09T14:36:39.179" v="4096" actId="207"/>
        <pc:sldMkLst>
          <pc:docMk/>
          <pc:sldMk cId="2650056076" sldId="288"/>
        </pc:sldMkLst>
        <pc:spChg chg="mod">
          <ac:chgData name="Revesz, Frank" userId="df3a56bf-22e2-4edb-954d-371e832e654b" providerId="ADAL" clId="{4A3303ED-C251-4D96-A1F5-2FA1A47947A9}" dt="2024-04-09T14:36:39.179" v="4096" actId="207"/>
          <ac:spMkLst>
            <pc:docMk/>
            <pc:sldMk cId="2650056076" sldId="288"/>
            <ac:spMk id="3" creationId="{642E1A4E-EC3A-046F-C898-352FE06EB6F5}"/>
          </ac:spMkLst>
        </pc:spChg>
      </pc:sldChg>
      <pc:sldChg chg="modSp mod">
        <pc:chgData name="Revesz, Frank" userId="df3a56bf-22e2-4edb-954d-371e832e654b" providerId="ADAL" clId="{4A3303ED-C251-4D96-A1F5-2FA1A47947A9}" dt="2024-04-09T14:36:46.785" v="4099" actId="207"/>
        <pc:sldMkLst>
          <pc:docMk/>
          <pc:sldMk cId="1267489746" sldId="289"/>
        </pc:sldMkLst>
        <pc:spChg chg="mod">
          <ac:chgData name="Revesz, Frank" userId="df3a56bf-22e2-4edb-954d-371e832e654b" providerId="ADAL" clId="{4A3303ED-C251-4D96-A1F5-2FA1A47947A9}" dt="2024-04-09T14:36:46.785" v="4099" actId="207"/>
          <ac:spMkLst>
            <pc:docMk/>
            <pc:sldMk cId="1267489746" sldId="289"/>
            <ac:spMk id="3" creationId="{D5341A57-E3B3-E048-5DD3-A2A99539AAE2}"/>
          </ac:spMkLst>
        </pc:spChg>
      </pc:sldChg>
      <pc:sldChg chg="modSp add mod">
        <pc:chgData name="Revesz, Frank" userId="df3a56bf-22e2-4edb-954d-371e832e654b" providerId="ADAL" clId="{4A3303ED-C251-4D96-A1F5-2FA1A47947A9}" dt="2024-04-09T14:37:16.404" v="4108" actId="207"/>
        <pc:sldMkLst>
          <pc:docMk/>
          <pc:sldMk cId="639219709" sldId="290"/>
        </pc:sldMkLst>
        <pc:spChg chg="mod">
          <ac:chgData name="Revesz, Frank" userId="df3a56bf-22e2-4edb-954d-371e832e654b" providerId="ADAL" clId="{4A3303ED-C251-4D96-A1F5-2FA1A47947A9}" dt="2024-04-09T12:47:21.942" v="47" actId="20577"/>
          <ac:spMkLst>
            <pc:docMk/>
            <pc:sldMk cId="639219709" sldId="290"/>
            <ac:spMk id="2" creationId="{F2300C42-039E-43EE-91C0-78B01A8C4016}"/>
          </ac:spMkLst>
        </pc:spChg>
        <pc:spChg chg="mod">
          <ac:chgData name="Revesz, Frank" userId="df3a56bf-22e2-4edb-954d-371e832e654b" providerId="ADAL" clId="{4A3303ED-C251-4D96-A1F5-2FA1A47947A9}" dt="2024-04-09T14:37:16.404" v="4108" actId="207"/>
          <ac:spMkLst>
            <pc:docMk/>
            <pc:sldMk cId="639219709" sldId="290"/>
            <ac:spMk id="3" creationId="{DC22F5AD-CD54-C6A2-B417-18CE715FBC8E}"/>
          </ac:spMkLst>
        </pc:spChg>
        <pc:spChg chg="mod">
          <ac:chgData name="Revesz, Frank" userId="df3a56bf-22e2-4edb-954d-371e832e654b" providerId="ADAL" clId="{4A3303ED-C251-4D96-A1F5-2FA1A47947A9}" dt="2024-04-09T12:48:08.161" v="55" actId="14100"/>
          <ac:spMkLst>
            <pc:docMk/>
            <pc:sldMk cId="639219709" sldId="290"/>
            <ac:spMk id="4" creationId="{752A6AC0-949E-4BFE-9730-3AF944A80FFA}"/>
          </ac:spMkLst>
        </pc:spChg>
      </pc:sldChg>
      <pc:sldChg chg="modSp add mod">
        <pc:chgData name="Revesz, Frank" userId="df3a56bf-22e2-4edb-954d-371e832e654b" providerId="ADAL" clId="{4A3303ED-C251-4D96-A1F5-2FA1A47947A9}" dt="2024-04-09T14:37:24.231" v="4111" actId="207"/>
        <pc:sldMkLst>
          <pc:docMk/>
          <pc:sldMk cId="57010827" sldId="291"/>
        </pc:sldMkLst>
        <pc:spChg chg="mod">
          <ac:chgData name="Revesz, Frank" userId="df3a56bf-22e2-4edb-954d-371e832e654b" providerId="ADAL" clId="{4A3303ED-C251-4D96-A1F5-2FA1A47947A9}" dt="2024-04-09T12:48:50.458" v="103" actId="14100"/>
          <ac:spMkLst>
            <pc:docMk/>
            <pc:sldMk cId="57010827" sldId="291"/>
            <ac:spMk id="2" creationId="{F2300C42-039E-43EE-91C0-78B01A8C4016}"/>
          </ac:spMkLst>
        </pc:spChg>
        <pc:spChg chg="mod">
          <ac:chgData name="Revesz, Frank" userId="df3a56bf-22e2-4edb-954d-371e832e654b" providerId="ADAL" clId="{4A3303ED-C251-4D96-A1F5-2FA1A47947A9}" dt="2024-04-09T14:37:24.231" v="4111" actId="207"/>
          <ac:spMkLst>
            <pc:docMk/>
            <pc:sldMk cId="57010827" sldId="291"/>
            <ac:spMk id="3" creationId="{C946B300-0943-3B25-7863-AC75F31537F3}"/>
          </ac:spMkLst>
        </pc:spChg>
        <pc:spChg chg="mod">
          <ac:chgData name="Revesz, Frank" userId="df3a56bf-22e2-4edb-954d-371e832e654b" providerId="ADAL" clId="{4A3303ED-C251-4D96-A1F5-2FA1A47947A9}" dt="2024-04-09T12:51:40.572" v="114" actId="27636"/>
          <ac:spMkLst>
            <pc:docMk/>
            <pc:sldMk cId="57010827" sldId="291"/>
            <ac:spMk id="4" creationId="{752A6AC0-949E-4BFE-9730-3AF944A80FFA}"/>
          </ac:spMkLst>
        </pc:spChg>
      </pc:sldChg>
      <pc:sldChg chg="modSp add mod">
        <pc:chgData name="Revesz, Frank" userId="df3a56bf-22e2-4edb-954d-371e832e654b" providerId="ADAL" clId="{4A3303ED-C251-4D96-A1F5-2FA1A47947A9}" dt="2024-04-09T14:37:33.639" v="4114" actId="207"/>
        <pc:sldMkLst>
          <pc:docMk/>
          <pc:sldMk cId="2818974116" sldId="292"/>
        </pc:sldMkLst>
        <pc:spChg chg="mod">
          <ac:chgData name="Revesz, Frank" userId="df3a56bf-22e2-4edb-954d-371e832e654b" providerId="ADAL" clId="{4A3303ED-C251-4D96-A1F5-2FA1A47947A9}" dt="2024-04-09T12:52:07.825" v="173" actId="20577"/>
          <ac:spMkLst>
            <pc:docMk/>
            <pc:sldMk cId="2818974116" sldId="292"/>
            <ac:spMk id="2" creationId="{F2300C42-039E-43EE-91C0-78B01A8C4016}"/>
          </ac:spMkLst>
        </pc:spChg>
        <pc:spChg chg="mod">
          <ac:chgData name="Revesz, Frank" userId="df3a56bf-22e2-4edb-954d-371e832e654b" providerId="ADAL" clId="{4A3303ED-C251-4D96-A1F5-2FA1A47947A9}" dt="2024-04-09T14:37:33.639" v="4114" actId="207"/>
          <ac:spMkLst>
            <pc:docMk/>
            <pc:sldMk cId="2818974116" sldId="292"/>
            <ac:spMk id="3" creationId="{6E123D01-428F-F4AF-BFDD-A7EF32C5723A}"/>
          </ac:spMkLst>
        </pc:spChg>
        <pc:spChg chg="mod">
          <ac:chgData name="Revesz, Frank" userId="df3a56bf-22e2-4edb-954d-371e832e654b" providerId="ADAL" clId="{4A3303ED-C251-4D96-A1F5-2FA1A47947A9}" dt="2024-04-09T12:53:04.129" v="181" actId="27636"/>
          <ac:spMkLst>
            <pc:docMk/>
            <pc:sldMk cId="2818974116" sldId="292"/>
            <ac:spMk id="4" creationId="{752A6AC0-949E-4BFE-9730-3AF944A80FFA}"/>
          </ac:spMkLst>
        </pc:spChg>
      </pc:sldChg>
      <pc:sldChg chg="addSp delSp modSp add mod">
        <pc:chgData name="Revesz, Frank" userId="df3a56bf-22e2-4edb-954d-371e832e654b" providerId="ADAL" clId="{4A3303ED-C251-4D96-A1F5-2FA1A47947A9}" dt="2024-04-09T14:37:41.189" v="4117" actId="207"/>
        <pc:sldMkLst>
          <pc:docMk/>
          <pc:sldMk cId="1279727169" sldId="293"/>
        </pc:sldMkLst>
        <pc:spChg chg="mod">
          <ac:chgData name="Revesz, Frank" userId="df3a56bf-22e2-4edb-954d-371e832e654b" providerId="ADAL" clId="{4A3303ED-C251-4D96-A1F5-2FA1A47947A9}" dt="2024-04-09T12:53:29.615" v="211" actId="20577"/>
          <ac:spMkLst>
            <pc:docMk/>
            <pc:sldMk cId="1279727169" sldId="293"/>
            <ac:spMk id="2" creationId="{F2300C42-039E-43EE-91C0-78B01A8C4016}"/>
          </ac:spMkLst>
        </pc:spChg>
        <pc:spChg chg="del mod">
          <ac:chgData name="Revesz, Frank" userId="df3a56bf-22e2-4edb-954d-371e832e654b" providerId="ADAL" clId="{4A3303ED-C251-4D96-A1F5-2FA1A47947A9}" dt="2024-04-09T12:53:36.754" v="213" actId="478"/>
          <ac:spMkLst>
            <pc:docMk/>
            <pc:sldMk cId="1279727169" sldId="293"/>
            <ac:spMk id="4" creationId="{752A6AC0-949E-4BFE-9730-3AF944A80FFA}"/>
          </ac:spMkLst>
        </pc:spChg>
        <pc:spChg chg="add mod">
          <ac:chgData name="Revesz, Frank" userId="df3a56bf-22e2-4edb-954d-371e832e654b" providerId="ADAL" clId="{4A3303ED-C251-4D96-A1F5-2FA1A47947A9}" dt="2024-04-09T12:56:37.530" v="610" actId="114"/>
          <ac:spMkLst>
            <pc:docMk/>
            <pc:sldMk cId="1279727169" sldId="293"/>
            <ac:spMk id="5" creationId="{EBD467CC-B2CF-6A71-1336-5E1236EC530F}"/>
          </ac:spMkLst>
        </pc:spChg>
        <pc:spChg chg="mod">
          <ac:chgData name="Revesz, Frank" userId="df3a56bf-22e2-4edb-954d-371e832e654b" providerId="ADAL" clId="{4A3303ED-C251-4D96-A1F5-2FA1A47947A9}" dt="2024-04-09T14:37:41.189" v="4117" actId="207"/>
          <ac:spMkLst>
            <pc:docMk/>
            <pc:sldMk cId="1279727169" sldId="293"/>
            <ac:spMk id="6" creationId="{43052610-1A3E-CAE6-B514-1D6730E0889D}"/>
          </ac:spMkLst>
        </pc:spChg>
      </pc:sldChg>
      <pc:sldChg chg="modSp add mod">
        <pc:chgData name="Revesz, Frank" userId="df3a56bf-22e2-4edb-954d-371e832e654b" providerId="ADAL" clId="{4A3303ED-C251-4D96-A1F5-2FA1A47947A9}" dt="2024-04-09T18:23:16.521" v="5081" actId="20577"/>
        <pc:sldMkLst>
          <pc:docMk/>
          <pc:sldMk cId="167229147" sldId="294"/>
        </pc:sldMkLst>
        <pc:spChg chg="mod">
          <ac:chgData name="Revesz, Frank" userId="df3a56bf-22e2-4edb-954d-371e832e654b" providerId="ADAL" clId="{4A3303ED-C251-4D96-A1F5-2FA1A47947A9}" dt="2024-04-09T18:23:16.521" v="5081" actId="20577"/>
          <ac:spMkLst>
            <pc:docMk/>
            <pc:sldMk cId="167229147" sldId="294"/>
            <ac:spMk id="2" creationId="{F2300C42-039E-43EE-91C0-78B01A8C4016}"/>
          </ac:spMkLst>
        </pc:spChg>
        <pc:spChg chg="mod">
          <ac:chgData name="Revesz, Frank" userId="df3a56bf-22e2-4edb-954d-371e832e654b" providerId="ADAL" clId="{4A3303ED-C251-4D96-A1F5-2FA1A47947A9}" dt="2024-04-09T14:37:48.010" v="4120" actId="207"/>
          <ac:spMkLst>
            <pc:docMk/>
            <pc:sldMk cId="167229147" sldId="294"/>
            <ac:spMk id="3" creationId="{BD8B0961-9821-D84E-53E6-9F595F38E0C3}"/>
          </ac:spMkLst>
        </pc:spChg>
        <pc:spChg chg="mod">
          <ac:chgData name="Revesz, Frank" userId="df3a56bf-22e2-4edb-954d-371e832e654b" providerId="ADAL" clId="{4A3303ED-C251-4D96-A1F5-2FA1A47947A9}" dt="2024-04-09T13:56:01.218" v="1354" actId="20577"/>
          <ac:spMkLst>
            <pc:docMk/>
            <pc:sldMk cId="167229147" sldId="294"/>
            <ac:spMk id="5" creationId="{EBD467CC-B2CF-6A71-1336-5E1236EC530F}"/>
          </ac:spMkLst>
        </pc:spChg>
      </pc:sldChg>
      <pc:sldChg chg="modSp add mod">
        <pc:chgData name="Revesz, Frank" userId="df3a56bf-22e2-4edb-954d-371e832e654b" providerId="ADAL" clId="{4A3303ED-C251-4D96-A1F5-2FA1A47947A9}" dt="2024-04-09T18:23:07.815" v="5055" actId="20577"/>
        <pc:sldMkLst>
          <pc:docMk/>
          <pc:sldMk cId="1262591835" sldId="295"/>
        </pc:sldMkLst>
        <pc:spChg chg="mod">
          <ac:chgData name="Revesz, Frank" userId="df3a56bf-22e2-4edb-954d-371e832e654b" providerId="ADAL" clId="{4A3303ED-C251-4D96-A1F5-2FA1A47947A9}" dt="2024-04-09T18:23:07.815" v="5055" actId="20577"/>
          <ac:spMkLst>
            <pc:docMk/>
            <pc:sldMk cId="1262591835" sldId="295"/>
            <ac:spMk id="2" creationId="{F2300C42-039E-43EE-91C0-78B01A8C4016}"/>
          </ac:spMkLst>
        </pc:spChg>
        <pc:spChg chg="mod">
          <ac:chgData name="Revesz, Frank" userId="df3a56bf-22e2-4edb-954d-371e832e654b" providerId="ADAL" clId="{4A3303ED-C251-4D96-A1F5-2FA1A47947A9}" dt="2024-04-09T14:37:55.083" v="4123" actId="207"/>
          <ac:spMkLst>
            <pc:docMk/>
            <pc:sldMk cId="1262591835" sldId="295"/>
            <ac:spMk id="3" creationId="{649A85F4-99FD-1B82-3A6D-32180D429EA0}"/>
          </ac:spMkLst>
        </pc:spChg>
        <pc:spChg chg="mod">
          <ac:chgData name="Revesz, Frank" userId="df3a56bf-22e2-4edb-954d-371e832e654b" providerId="ADAL" clId="{4A3303ED-C251-4D96-A1F5-2FA1A47947A9}" dt="2024-04-09T14:00:31.453" v="1728" actId="255"/>
          <ac:spMkLst>
            <pc:docMk/>
            <pc:sldMk cId="1262591835" sldId="295"/>
            <ac:spMk id="5" creationId="{EBD467CC-B2CF-6A71-1336-5E1236EC530F}"/>
          </ac:spMkLst>
        </pc:spChg>
      </pc:sldChg>
      <pc:sldChg chg="new del">
        <pc:chgData name="Revesz, Frank" userId="df3a56bf-22e2-4edb-954d-371e832e654b" providerId="ADAL" clId="{4A3303ED-C251-4D96-A1F5-2FA1A47947A9}" dt="2024-04-09T13:56:14.761" v="1356" actId="680"/>
        <pc:sldMkLst>
          <pc:docMk/>
          <pc:sldMk cId="2387643228" sldId="295"/>
        </pc:sldMkLst>
      </pc:sldChg>
      <pc:sldChg chg="modSp add mod">
        <pc:chgData name="Revesz, Frank" userId="df3a56bf-22e2-4edb-954d-371e832e654b" providerId="ADAL" clId="{4A3303ED-C251-4D96-A1F5-2FA1A47947A9}" dt="2024-04-09T14:38:03.553" v="4126" actId="207"/>
        <pc:sldMkLst>
          <pc:docMk/>
          <pc:sldMk cId="2926080357" sldId="296"/>
        </pc:sldMkLst>
        <pc:spChg chg="mod">
          <ac:chgData name="Revesz, Frank" userId="df3a56bf-22e2-4edb-954d-371e832e654b" providerId="ADAL" clId="{4A3303ED-C251-4D96-A1F5-2FA1A47947A9}" dt="2024-04-09T14:01:24.950" v="1803" actId="20577"/>
          <ac:spMkLst>
            <pc:docMk/>
            <pc:sldMk cId="2926080357" sldId="296"/>
            <ac:spMk id="2" creationId="{F2300C42-039E-43EE-91C0-78B01A8C4016}"/>
          </ac:spMkLst>
        </pc:spChg>
        <pc:spChg chg="mod">
          <ac:chgData name="Revesz, Frank" userId="df3a56bf-22e2-4edb-954d-371e832e654b" providerId="ADAL" clId="{4A3303ED-C251-4D96-A1F5-2FA1A47947A9}" dt="2024-04-09T14:38:03.553" v="4126" actId="207"/>
          <ac:spMkLst>
            <pc:docMk/>
            <pc:sldMk cId="2926080357" sldId="296"/>
            <ac:spMk id="3" creationId="{485C5B3B-1AFB-780E-2E2B-67261590E81A}"/>
          </ac:spMkLst>
        </pc:spChg>
        <pc:spChg chg="mod">
          <ac:chgData name="Revesz, Frank" userId="df3a56bf-22e2-4edb-954d-371e832e654b" providerId="ADAL" clId="{4A3303ED-C251-4D96-A1F5-2FA1A47947A9}" dt="2024-04-09T14:03:04.055" v="2134" actId="20577"/>
          <ac:spMkLst>
            <pc:docMk/>
            <pc:sldMk cId="2926080357" sldId="296"/>
            <ac:spMk id="5" creationId="{EBD467CC-B2CF-6A71-1336-5E1236EC530F}"/>
          </ac:spMkLst>
        </pc:spChg>
      </pc:sldChg>
      <pc:sldChg chg="modSp add mod">
        <pc:chgData name="Revesz, Frank" userId="df3a56bf-22e2-4edb-954d-371e832e654b" providerId="ADAL" clId="{4A3303ED-C251-4D96-A1F5-2FA1A47947A9}" dt="2024-04-09T14:38:11.136" v="4129" actId="207"/>
        <pc:sldMkLst>
          <pc:docMk/>
          <pc:sldMk cId="587460563" sldId="297"/>
        </pc:sldMkLst>
        <pc:spChg chg="mod">
          <ac:chgData name="Revesz, Frank" userId="df3a56bf-22e2-4edb-954d-371e832e654b" providerId="ADAL" clId="{4A3303ED-C251-4D96-A1F5-2FA1A47947A9}" dt="2024-04-09T14:03:36.091" v="2176" actId="20577"/>
          <ac:spMkLst>
            <pc:docMk/>
            <pc:sldMk cId="587460563" sldId="297"/>
            <ac:spMk id="2" creationId="{F2300C42-039E-43EE-91C0-78B01A8C4016}"/>
          </ac:spMkLst>
        </pc:spChg>
        <pc:spChg chg="mod">
          <ac:chgData name="Revesz, Frank" userId="df3a56bf-22e2-4edb-954d-371e832e654b" providerId="ADAL" clId="{4A3303ED-C251-4D96-A1F5-2FA1A47947A9}" dt="2024-04-09T14:38:11.136" v="4129" actId="207"/>
          <ac:spMkLst>
            <pc:docMk/>
            <pc:sldMk cId="587460563" sldId="297"/>
            <ac:spMk id="3" creationId="{F90C901D-A972-BC4F-D52F-EC0FAD4D38E8}"/>
          </ac:spMkLst>
        </pc:spChg>
        <pc:spChg chg="mod">
          <ac:chgData name="Revesz, Frank" userId="df3a56bf-22e2-4edb-954d-371e832e654b" providerId="ADAL" clId="{4A3303ED-C251-4D96-A1F5-2FA1A47947A9}" dt="2024-04-09T14:04:53.689" v="2601" actId="20577"/>
          <ac:spMkLst>
            <pc:docMk/>
            <pc:sldMk cId="587460563" sldId="297"/>
            <ac:spMk id="5" creationId="{EBD467CC-B2CF-6A71-1336-5E1236EC530F}"/>
          </ac:spMkLst>
        </pc:spChg>
      </pc:sldChg>
      <pc:sldChg chg="modSp add mod">
        <pc:chgData name="Revesz, Frank" userId="df3a56bf-22e2-4edb-954d-371e832e654b" providerId="ADAL" clId="{4A3303ED-C251-4D96-A1F5-2FA1A47947A9}" dt="2024-04-09T14:38:18.178" v="4132" actId="207"/>
        <pc:sldMkLst>
          <pc:docMk/>
          <pc:sldMk cId="1654472063" sldId="298"/>
        </pc:sldMkLst>
        <pc:spChg chg="mod">
          <ac:chgData name="Revesz, Frank" userId="df3a56bf-22e2-4edb-954d-371e832e654b" providerId="ADAL" clId="{4A3303ED-C251-4D96-A1F5-2FA1A47947A9}" dt="2024-04-09T14:05:21.786" v="2643" actId="20577"/>
          <ac:spMkLst>
            <pc:docMk/>
            <pc:sldMk cId="1654472063" sldId="298"/>
            <ac:spMk id="2" creationId="{F2300C42-039E-43EE-91C0-78B01A8C4016}"/>
          </ac:spMkLst>
        </pc:spChg>
        <pc:spChg chg="mod">
          <ac:chgData name="Revesz, Frank" userId="df3a56bf-22e2-4edb-954d-371e832e654b" providerId="ADAL" clId="{4A3303ED-C251-4D96-A1F5-2FA1A47947A9}" dt="2024-04-09T14:38:18.178" v="4132" actId="207"/>
          <ac:spMkLst>
            <pc:docMk/>
            <pc:sldMk cId="1654472063" sldId="298"/>
            <ac:spMk id="3" creationId="{F6650E5E-1231-9633-EF69-2887360C68A6}"/>
          </ac:spMkLst>
        </pc:spChg>
        <pc:spChg chg="mod">
          <ac:chgData name="Revesz, Frank" userId="df3a56bf-22e2-4edb-954d-371e832e654b" providerId="ADAL" clId="{4A3303ED-C251-4D96-A1F5-2FA1A47947A9}" dt="2024-04-09T14:06:54.046" v="2862" actId="404"/>
          <ac:spMkLst>
            <pc:docMk/>
            <pc:sldMk cId="1654472063" sldId="298"/>
            <ac:spMk id="5" creationId="{EBD467CC-B2CF-6A71-1336-5E1236EC530F}"/>
          </ac:spMkLst>
        </pc:spChg>
      </pc:sldChg>
      <pc:sldChg chg="modSp add mod">
        <pc:chgData name="Revesz, Frank" userId="df3a56bf-22e2-4edb-954d-371e832e654b" providerId="ADAL" clId="{4A3303ED-C251-4D96-A1F5-2FA1A47947A9}" dt="2024-04-09T18:19:09.168" v="4640" actId="20577"/>
        <pc:sldMkLst>
          <pc:docMk/>
          <pc:sldMk cId="3358821466" sldId="299"/>
        </pc:sldMkLst>
        <pc:spChg chg="mod">
          <ac:chgData name="Revesz, Frank" userId="df3a56bf-22e2-4edb-954d-371e832e654b" providerId="ADAL" clId="{4A3303ED-C251-4D96-A1F5-2FA1A47947A9}" dt="2024-04-09T18:19:09.168" v="4640" actId="20577"/>
          <ac:spMkLst>
            <pc:docMk/>
            <pc:sldMk cId="3358821466" sldId="299"/>
            <ac:spMk id="2" creationId="{F2300C42-039E-43EE-91C0-78B01A8C4016}"/>
          </ac:spMkLst>
        </pc:spChg>
        <pc:spChg chg="mod">
          <ac:chgData name="Revesz, Frank" userId="df3a56bf-22e2-4edb-954d-371e832e654b" providerId="ADAL" clId="{4A3303ED-C251-4D96-A1F5-2FA1A47947A9}" dt="2024-04-09T14:38:26.694" v="4135" actId="207"/>
          <ac:spMkLst>
            <pc:docMk/>
            <pc:sldMk cId="3358821466" sldId="299"/>
            <ac:spMk id="3" creationId="{F28ECAF8-0CCC-8372-20E3-86A6A21A6708}"/>
          </ac:spMkLst>
        </pc:spChg>
        <pc:spChg chg="mod">
          <ac:chgData name="Revesz, Frank" userId="df3a56bf-22e2-4edb-954d-371e832e654b" providerId="ADAL" clId="{4A3303ED-C251-4D96-A1F5-2FA1A47947A9}" dt="2024-04-09T14:11:12.623" v="3301" actId="14100"/>
          <ac:spMkLst>
            <pc:docMk/>
            <pc:sldMk cId="3358821466" sldId="299"/>
            <ac:spMk id="5" creationId="{EBD467CC-B2CF-6A71-1336-5E1236EC530F}"/>
          </ac:spMkLst>
        </pc:spChg>
      </pc:sldChg>
      <pc:sldChg chg="modSp add del mod ord">
        <pc:chgData name="Revesz, Frank" userId="df3a56bf-22e2-4edb-954d-371e832e654b" providerId="ADAL" clId="{4A3303ED-C251-4D96-A1F5-2FA1A47947A9}" dt="2024-04-09T18:20:56.391" v="4657" actId="2696"/>
        <pc:sldMkLst>
          <pc:docMk/>
          <pc:sldMk cId="1175502354" sldId="300"/>
        </pc:sldMkLst>
        <pc:spChg chg="mod">
          <ac:chgData name="Revesz, Frank" userId="df3a56bf-22e2-4edb-954d-371e832e654b" providerId="ADAL" clId="{4A3303ED-C251-4D96-A1F5-2FA1A47947A9}" dt="2024-04-09T14:11:35.064" v="3313" actId="20577"/>
          <ac:spMkLst>
            <pc:docMk/>
            <pc:sldMk cId="1175502354" sldId="300"/>
            <ac:spMk id="2" creationId="{F2300C42-039E-43EE-91C0-78B01A8C4016}"/>
          </ac:spMkLst>
        </pc:spChg>
        <pc:spChg chg="mod">
          <ac:chgData name="Revesz, Frank" userId="df3a56bf-22e2-4edb-954d-371e832e654b" providerId="ADAL" clId="{4A3303ED-C251-4D96-A1F5-2FA1A47947A9}" dt="2024-04-09T14:38:35.606" v="4138" actId="207"/>
          <ac:spMkLst>
            <pc:docMk/>
            <pc:sldMk cId="1175502354" sldId="300"/>
            <ac:spMk id="3" creationId="{B8D78858-6852-800B-F68F-A560C6450C06}"/>
          </ac:spMkLst>
        </pc:spChg>
        <pc:spChg chg="mod">
          <ac:chgData name="Revesz, Frank" userId="df3a56bf-22e2-4edb-954d-371e832e654b" providerId="ADAL" clId="{4A3303ED-C251-4D96-A1F5-2FA1A47947A9}" dt="2024-04-09T14:12:26.527" v="3362" actId="12"/>
          <ac:spMkLst>
            <pc:docMk/>
            <pc:sldMk cId="1175502354" sldId="300"/>
            <ac:spMk id="5" creationId="{EBD467CC-B2CF-6A71-1336-5E1236EC530F}"/>
          </ac:spMkLst>
        </pc:spChg>
      </pc:sldChg>
      <pc:sldChg chg="modSp add mod">
        <pc:chgData name="Revesz, Frank" userId="df3a56bf-22e2-4edb-954d-371e832e654b" providerId="ADAL" clId="{4A3303ED-C251-4D96-A1F5-2FA1A47947A9}" dt="2024-04-09T14:38:43.438" v="4141" actId="207"/>
        <pc:sldMkLst>
          <pc:docMk/>
          <pc:sldMk cId="442027631" sldId="301"/>
        </pc:sldMkLst>
        <pc:spChg chg="mod">
          <ac:chgData name="Revesz, Frank" userId="df3a56bf-22e2-4edb-954d-371e832e654b" providerId="ADAL" clId="{4A3303ED-C251-4D96-A1F5-2FA1A47947A9}" dt="2024-04-09T14:38:43.438" v="4141" actId="207"/>
          <ac:spMkLst>
            <pc:docMk/>
            <pc:sldMk cId="442027631" sldId="301"/>
            <ac:spMk id="3" creationId="{84040F85-38B4-D46B-0A6B-A0C72E10E4EE}"/>
          </ac:spMkLst>
        </pc:spChg>
      </pc:sldChg>
      <pc:sldChg chg="modSp add mod">
        <pc:chgData name="Revesz, Frank" userId="df3a56bf-22e2-4edb-954d-371e832e654b" providerId="ADAL" clId="{4A3303ED-C251-4D96-A1F5-2FA1A47947A9}" dt="2024-04-09T18:20:16.579" v="4654" actId="14100"/>
        <pc:sldMkLst>
          <pc:docMk/>
          <pc:sldMk cId="1569810401" sldId="302"/>
        </pc:sldMkLst>
        <pc:spChg chg="mod">
          <ac:chgData name="Revesz, Frank" userId="df3a56bf-22e2-4edb-954d-371e832e654b" providerId="ADAL" clId="{4A3303ED-C251-4D96-A1F5-2FA1A47947A9}" dt="2024-04-09T18:20:16.579" v="4654" actId="14100"/>
          <ac:spMkLst>
            <pc:docMk/>
            <pc:sldMk cId="1569810401" sldId="302"/>
            <ac:spMk id="2" creationId="{F2300C42-039E-43EE-91C0-78B01A8C4016}"/>
          </ac:spMkLst>
        </pc:spChg>
        <pc:spChg chg="mod">
          <ac:chgData name="Revesz, Frank" userId="df3a56bf-22e2-4edb-954d-371e832e654b" providerId="ADAL" clId="{4A3303ED-C251-4D96-A1F5-2FA1A47947A9}" dt="2024-04-09T14:38:51.450" v="4144" actId="207"/>
          <ac:spMkLst>
            <pc:docMk/>
            <pc:sldMk cId="1569810401" sldId="302"/>
            <ac:spMk id="3" creationId="{796CA4E1-F534-4F63-6FFA-8AFDF9E3B054}"/>
          </ac:spMkLst>
        </pc:spChg>
        <pc:spChg chg="mod">
          <ac:chgData name="Revesz, Frank" userId="df3a56bf-22e2-4edb-954d-371e832e654b" providerId="ADAL" clId="{4A3303ED-C251-4D96-A1F5-2FA1A47947A9}" dt="2024-04-09T14:21:25.523" v="3511" actId="14100"/>
          <ac:spMkLst>
            <pc:docMk/>
            <pc:sldMk cId="1569810401" sldId="302"/>
            <ac:spMk id="5" creationId="{EBD467CC-B2CF-6A71-1336-5E1236EC530F}"/>
          </ac:spMkLst>
        </pc:spChg>
      </pc:sldChg>
      <pc:sldChg chg="modSp add mod">
        <pc:chgData name="Revesz, Frank" userId="df3a56bf-22e2-4edb-954d-371e832e654b" providerId="ADAL" clId="{4A3303ED-C251-4D96-A1F5-2FA1A47947A9}" dt="2024-04-09T14:38:59.746" v="4147" actId="207"/>
        <pc:sldMkLst>
          <pc:docMk/>
          <pc:sldMk cId="3146457834" sldId="303"/>
        </pc:sldMkLst>
        <pc:spChg chg="mod">
          <ac:chgData name="Revesz, Frank" userId="df3a56bf-22e2-4edb-954d-371e832e654b" providerId="ADAL" clId="{4A3303ED-C251-4D96-A1F5-2FA1A47947A9}" dt="2024-04-09T14:21:54.603" v="3580" actId="14100"/>
          <ac:spMkLst>
            <pc:docMk/>
            <pc:sldMk cId="3146457834" sldId="303"/>
            <ac:spMk id="2" creationId="{F2300C42-039E-43EE-91C0-78B01A8C4016}"/>
          </ac:spMkLst>
        </pc:spChg>
        <pc:spChg chg="mod">
          <ac:chgData name="Revesz, Frank" userId="df3a56bf-22e2-4edb-954d-371e832e654b" providerId="ADAL" clId="{4A3303ED-C251-4D96-A1F5-2FA1A47947A9}" dt="2024-04-09T14:38:59.746" v="4147" actId="207"/>
          <ac:spMkLst>
            <pc:docMk/>
            <pc:sldMk cId="3146457834" sldId="303"/>
            <ac:spMk id="3" creationId="{3F7BF121-76C8-909C-2AAE-78912B2EE203}"/>
          </ac:spMkLst>
        </pc:spChg>
        <pc:spChg chg="mod">
          <ac:chgData name="Revesz, Frank" userId="df3a56bf-22e2-4edb-954d-371e832e654b" providerId="ADAL" clId="{4A3303ED-C251-4D96-A1F5-2FA1A47947A9}" dt="2024-04-09T14:22:20.869" v="3603" actId="27636"/>
          <ac:spMkLst>
            <pc:docMk/>
            <pc:sldMk cId="3146457834" sldId="303"/>
            <ac:spMk id="5" creationId="{EBD467CC-B2CF-6A71-1336-5E1236EC530F}"/>
          </ac:spMkLst>
        </pc:spChg>
      </pc:sldChg>
      <pc:sldChg chg="modSp add mod">
        <pc:chgData name="Revesz, Frank" userId="df3a56bf-22e2-4edb-954d-371e832e654b" providerId="ADAL" clId="{4A3303ED-C251-4D96-A1F5-2FA1A47947A9}" dt="2024-04-09T14:39:07.557" v="4150" actId="207"/>
        <pc:sldMkLst>
          <pc:docMk/>
          <pc:sldMk cId="458068458" sldId="304"/>
        </pc:sldMkLst>
        <pc:spChg chg="mod">
          <ac:chgData name="Revesz, Frank" userId="df3a56bf-22e2-4edb-954d-371e832e654b" providerId="ADAL" clId="{4A3303ED-C251-4D96-A1F5-2FA1A47947A9}" dt="2024-04-09T14:22:43.320" v="3633" actId="20577"/>
          <ac:spMkLst>
            <pc:docMk/>
            <pc:sldMk cId="458068458" sldId="304"/>
            <ac:spMk id="2" creationId="{F2300C42-039E-43EE-91C0-78B01A8C4016}"/>
          </ac:spMkLst>
        </pc:spChg>
        <pc:spChg chg="mod">
          <ac:chgData name="Revesz, Frank" userId="df3a56bf-22e2-4edb-954d-371e832e654b" providerId="ADAL" clId="{4A3303ED-C251-4D96-A1F5-2FA1A47947A9}" dt="2024-04-09T14:39:07.557" v="4150" actId="207"/>
          <ac:spMkLst>
            <pc:docMk/>
            <pc:sldMk cId="458068458" sldId="304"/>
            <ac:spMk id="3" creationId="{9F34D440-F81B-2BC5-B058-377D208664A6}"/>
          </ac:spMkLst>
        </pc:spChg>
        <pc:spChg chg="mod">
          <ac:chgData name="Revesz, Frank" userId="df3a56bf-22e2-4edb-954d-371e832e654b" providerId="ADAL" clId="{4A3303ED-C251-4D96-A1F5-2FA1A47947A9}" dt="2024-04-09T14:23:35.905" v="3650" actId="20577"/>
          <ac:spMkLst>
            <pc:docMk/>
            <pc:sldMk cId="458068458" sldId="304"/>
            <ac:spMk id="5" creationId="{EBD467CC-B2CF-6A71-1336-5E1236EC530F}"/>
          </ac:spMkLst>
        </pc:spChg>
      </pc:sldChg>
      <pc:sldChg chg="modSp add mod">
        <pc:chgData name="Revesz, Frank" userId="df3a56bf-22e2-4edb-954d-371e832e654b" providerId="ADAL" clId="{4A3303ED-C251-4D96-A1F5-2FA1A47947A9}" dt="2024-04-09T14:39:38.878" v="4161" actId="27636"/>
        <pc:sldMkLst>
          <pc:docMk/>
          <pc:sldMk cId="3363152743" sldId="305"/>
        </pc:sldMkLst>
        <pc:spChg chg="mod">
          <ac:chgData name="Revesz, Frank" userId="df3a56bf-22e2-4edb-954d-371e832e654b" providerId="ADAL" clId="{4A3303ED-C251-4D96-A1F5-2FA1A47947A9}" dt="2024-04-09T14:25:42.744" v="3759" actId="1076"/>
          <ac:spMkLst>
            <pc:docMk/>
            <pc:sldMk cId="3363152743" sldId="305"/>
            <ac:spMk id="2" creationId="{F2300C42-039E-43EE-91C0-78B01A8C4016}"/>
          </ac:spMkLst>
        </pc:spChg>
        <pc:spChg chg="mod">
          <ac:chgData name="Revesz, Frank" userId="df3a56bf-22e2-4edb-954d-371e832e654b" providerId="ADAL" clId="{4A3303ED-C251-4D96-A1F5-2FA1A47947A9}" dt="2024-04-09T14:39:30.750" v="4159" actId="207"/>
          <ac:spMkLst>
            <pc:docMk/>
            <pc:sldMk cId="3363152743" sldId="305"/>
            <ac:spMk id="3" creationId="{F1474CA2-8142-81CE-7F24-D5805483A617}"/>
          </ac:spMkLst>
        </pc:spChg>
        <pc:spChg chg="mod">
          <ac:chgData name="Revesz, Frank" userId="df3a56bf-22e2-4edb-954d-371e832e654b" providerId="ADAL" clId="{4A3303ED-C251-4D96-A1F5-2FA1A47947A9}" dt="2024-04-09T14:39:38.878" v="4161" actId="27636"/>
          <ac:spMkLst>
            <pc:docMk/>
            <pc:sldMk cId="3363152743" sldId="305"/>
            <ac:spMk id="5" creationId="{EBD467CC-B2CF-6A71-1336-5E1236EC530F}"/>
          </ac:spMkLst>
        </pc:spChg>
      </pc:sldChg>
      <pc:sldChg chg="modSp add mod">
        <pc:chgData name="Revesz, Frank" userId="df3a56bf-22e2-4edb-954d-371e832e654b" providerId="ADAL" clId="{4A3303ED-C251-4D96-A1F5-2FA1A47947A9}" dt="2024-04-09T14:39:52.061" v="4164" actId="207"/>
        <pc:sldMkLst>
          <pc:docMk/>
          <pc:sldMk cId="1715704614" sldId="306"/>
        </pc:sldMkLst>
        <pc:spChg chg="mod">
          <ac:chgData name="Revesz, Frank" userId="df3a56bf-22e2-4edb-954d-371e832e654b" providerId="ADAL" clId="{4A3303ED-C251-4D96-A1F5-2FA1A47947A9}" dt="2024-04-09T14:29:29.739" v="3882" actId="1076"/>
          <ac:spMkLst>
            <pc:docMk/>
            <pc:sldMk cId="1715704614" sldId="306"/>
            <ac:spMk id="2" creationId="{F2300C42-039E-43EE-91C0-78B01A8C4016}"/>
          </ac:spMkLst>
        </pc:spChg>
        <pc:spChg chg="mod">
          <ac:chgData name="Revesz, Frank" userId="df3a56bf-22e2-4edb-954d-371e832e654b" providerId="ADAL" clId="{4A3303ED-C251-4D96-A1F5-2FA1A47947A9}" dt="2024-04-09T14:39:52.061" v="4164" actId="207"/>
          <ac:spMkLst>
            <pc:docMk/>
            <pc:sldMk cId="1715704614" sldId="306"/>
            <ac:spMk id="3" creationId="{25B39B80-BBB7-5DB3-4985-05E15CF096BB}"/>
          </ac:spMkLst>
        </pc:spChg>
        <pc:spChg chg="mod">
          <ac:chgData name="Revesz, Frank" userId="df3a56bf-22e2-4edb-954d-371e832e654b" providerId="ADAL" clId="{4A3303ED-C251-4D96-A1F5-2FA1A47947A9}" dt="2024-04-09T14:30:15.946" v="4003" actId="27636"/>
          <ac:spMkLst>
            <pc:docMk/>
            <pc:sldMk cId="1715704614" sldId="306"/>
            <ac:spMk id="5" creationId="{EBD467CC-B2CF-6A71-1336-5E1236EC530F}"/>
          </ac:spMkLst>
        </pc:spChg>
      </pc:sldChg>
      <pc:sldChg chg="modSp add mod">
        <pc:chgData name="Revesz, Frank" userId="df3a56bf-22e2-4edb-954d-371e832e654b" providerId="ADAL" clId="{4A3303ED-C251-4D96-A1F5-2FA1A47947A9}" dt="2024-04-09T18:22:57.959" v="5035" actId="20577"/>
        <pc:sldMkLst>
          <pc:docMk/>
          <pc:sldMk cId="2208006498" sldId="307"/>
        </pc:sldMkLst>
        <pc:spChg chg="mod">
          <ac:chgData name="Revesz, Frank" userId="df3a56bf-22e2-4edb-954d-371e832e654b" providerId="ADAL" clId="{4A3303ED-C251-4D96-A1F5-2FA1A47947A9}" dt="2024-04-09T18:22:57.959" v="5035" actId="20577"/>
          <ac:spMkLst>
            <pc:docMk/>
            <pc:sldMk cId="2208006498" sldId="307"/>
            <ac:spMk id="2" creationId="{F2300C42-039E-43EE-91C0-78B01A8C4016}"/>
          </ac:spMkLst>
        </pc:spChg>
        <pc:spChg chg="mod">
          <ac:chgData name="Revesz, Frank" userId="df3a56bf-22e2-4edb-954d-371e832e654b" providerId="ADAL" clId="{4A3303ED-C251-4D96-A1F5-2FA1A47947A9}" dt="2024-04-09T18:22:36.543" v="4974" actId="20577"/>
          <ac:spMkLst>
            <pc:docMk/>
            <pc:sldMk cId="2208006498" sldId="307"/>
            <ac:spMk id="5" creationId="{EBD467CC-B2CF-6A71-1336-5E1236EC53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41E11A-C9BE-46C8-8A85-D947E84062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939133-BF41-4A8E-8711-6F7E79A3BB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64D3A-3C76-491F-865B-44731B690E02}" type="datetimeFigureOut">
              <a:rPr lang="en-US" smtClean="0"/>
              <a:t>4/9/2024</a:t>
            </a:fld>
            <a:endParaRPr lang="en-US"/>
          </a:p>
        </p:txBody>
      </p:sp>
      <p:sp>
        <p:nvSpPr>
          <p:cNvPr id="4" name="Footer Placeholder 3">
            <a:extLst>
              <a:ext uri="{FF2B5EF4-FFF2-40B4-BE49-F238E27FC236}">
                <a16:creationId xmlns:a16="http://schemas.microsoft.com/office/drawing/2014/main" id="{723C1B6C-C2CC-461C-B3F9-CE37CE6159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6F23A9-4FBC-4558-BF48-4BC0FCE8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87079-BFFC-43CE-B439-B82428E1757E}" type="slidenum">
              <a:rPr lang="en-US" smtClean="0"/>
              <a:t>‹#›</a:t>
            </a:fld>
            <a:endParaRPr lang="en-US"/>
          </a:p>
        </p:txBody>
      </p:sp>
    </p:spTree>
    <p:extLst>
      <p:ext uri="{BB962C8B-B14F-4D97-AF65-F5344CB8AC3E}">
        <p14:creationId xmlns:p14="http://schemas.microsoft.com/office/powerpoint/2010/main" val="150698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09746-B544-47B2-9363-423667E8AC5D}" type="datetimeFigureOut">
              <a:rPr lang="en-US" smtClean="0"/>
              <a:t>4/9/2024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B8E13-5330-4879-A7CB-FE1E9A5CCCC0}" type="slidenum">
              <a:rPr lang="en-US" smtClean="0"/>
              <a:t>‹#›</a:t>
            </a:fld>
            <a:endParaRPr lang="en-US"/>
          </a:p>
        </p:txBody>
      </p:sp>
    </p:spTree>
    <p:extLst>
      <p:ext uri="{BB962C8B-B14F-4D97-AF65-F5344CB8AC3E}">
        <p14:creationId xmlns:p14="http://schemas.microsoft.com/office/powerpoint/2010/main" val="166902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0ADBB1-E096-4D8A-9E19-C74411380362}"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359828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16BB6-B12C-483A-B1B5-AB3918E07089}"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151095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A45AA-87C1-4BB3-BAC7-E583FBF10BC9}"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110327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87193-5A7D-4DA3-851B-D0768A491F05}"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428257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6E001-4FB0-430E-9323-D837555644B2}" type="datetime1">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243159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1086B1-93A6-4C81-84E8-F66A6870712A}" type="datetime1">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21876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A3CAB0-E61A-4CDF-B73C-B539916652B6}" type="datetime1">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339988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59A96-D15F-46EB-8AB7-7F88E716996A}" type="datetime1">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347834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E61E0-CD29-453A-A97C-37FC11721F65}" type="datetime1">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420123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0081CC-1DAA-4D95-A5D9-EB3BF12541F8}" type="datetime1">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116250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FB46DB-C6DA-4164-B89D-42BF1B63014F}" type="datetime1">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B4EB4-E938-4BF2-A05D-0D826A0F9037}" type="slidenum">
              <a:rPr lang="en-US" smtClean="0"/>
              <a:t>‹#›</a:t>
            </a:fld>
            <a:endParaRPr lang="en-US"/>
          </a:p>
        </p:txBody>
      </p:sp>
    </p:spTree>
    <p:extLst>
      <p:ext uri="{BB962C8B-B14F-4D97-AF65-F5344CB8AC3E}">
        <p14:creationId xmlns:p14="http://schemas.microsoft.com/office/powerpoint/2010/main" val="415062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0AC4C-264D-4BF7-9381-B43FD8F1C23A}" type="datetime1">
              <a:rPr lang="en-US" smtClean="0"/>
              <a:t>4/9/2024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B4EB4-E938-4BF2-A05D-0D826A0F9037}" type="slidenum">
              <a:rPr lang="en-US" smtClean="0"/>
              <a:t>‹#›</a:t>
            </a:fld>
            <a:endParaRPr lang="en-US"/>
          </a:p>
        </p:txBody>
      </p:sp>
    </p:spTree>
    <p:extLst>
      <p:ext uri="{BB962C8B-B14F-4D97-AF65-F5344CB8AC3E}">
        <p14:creationId xmlns:p14="http://schemas.microsoft.com/office/powerpoint/2010/main" val="317470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E04E86-118D-43CA-BF6E-639B9F6B66A3}"/>
              </a:ext>
            </a:extLst>
          </p:cNvPr>
          <p:cNvSpPr>
            <a:spLocks noGrp="1"/>
          </p:cNvSpPr>
          <p:nvPr>
            <p:ph type="title"/>
          </p:nvPr>
        </p:nvSpPr>
        <p:spPr>
          <a:xfrm>
            <a:off x="111095" y="249665"/>
            <a:ext cx="4460905" cy="1727740"/>
          </a:xfrm>
        </p:spPr>
        <p:txBody>
          <a:bodyPr anchor="t">
            <a:noAutofit/>
          </a:bodyPr>
          <a:lstStyle/>
          <a:p>
            <a:r>
              <a:rPr lang="en-US" sz="2400" dirty="0">
                <a:solidFill>
                  <a:srgbClr val="FFC000"/>
                </a:solidFill>
                <a:latin typeface="Arial Black" panose="020B0A04020102020204" pitchFamily="34" charset="0"/>
                <a:cs typeface="Arial" panose="020B0604020202020204" pitchFamily="34" charset="0"/>
              </a:rPr>
              <a:t>203 Remote: Sexuality of Children: ​</a:t>
            </a:r>
            <a:br>
              <a:rPr lang="en-US" sz="2400" dirty="0">
                <a:solidFill>
                  <a:srgbClr val="FFC000"/>
                </a:solidFill>
                <a:latin typeface="Arial Black" panose="020B0A04020102020204" pitchFamily="34" charset="0"/>
                <a:cs typeface="Arial" panose="020B0604020202020204" pitchFamily="34" charset="0"/>
              </a:rPr>
            </a:br>
            <a:r>
              <a:rPr lang="en-US" sz="2400" dirty="0">
                <a:solidFill>
                  <a:srgbClr val="FFC000"/>
                </a:solidFill>
                <a:latin typeface="Arial Black" panose="020B0A04020102020204" pitchFamily="34" charset="0"/>
                <a:cs typeface="Arial" panose="020B0604020202020204" pitchFamily="34" charset="0"/>
              </a:rPr>
              <a:t>Healthy Sexual Behaviors and  Behaviors Which Cause Concern: Remote </a:t>
            </a:r>
          </a:p>
        </p:txBody>
      </p:sp>
      <p:sp>
        <p:nvSpPr>
          <p:cNvPr id="7" name="Subtitle 2">
            <a:extLst>
              <a:ext uri="{FF2B5EF4-FFF2-40B4-BE49-F238E27FC236}">
                <a16:creationId xmlns:a16="http://schemas.microsoft.com/office/drawing/2014/main" id="{66794E3E-65A5-4D46-9CBF-A4CD909E9EF9}"/>
              </a:ext>
            </a:extLst>
          </p:cNvPr>
          <p:cNvSpPr txBox="1">
            <a:spLocks/>
          </p:cNvSpPr>
          <p:nvPr/>
        </p:nvSpPr>
        <p:spPr>
          <a:xfrm>
            <a:off x="111095" y="2044113"/>
            <a:ext cx="2862842" cy="348709"/>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1800" dirty="0">
                <a:solidFill>
                  <a:schemeClr val="bg1"/>
                </a:solidFill>
                <a:latin typeface="Arial" panose="020B0604020202020204" pitchFamily="34" charset="0"/>
                <a:cs typeface="Arial" panose="020B0604020202020204" pitchFamily="34" charset="0"/>
              </a:rPr>
              <a:t>Child Sexual Abuse Series</a:t>
            </a:r>
          </a:p>
        </p:txBody>
      </p:sp>
      <p:pic>
        <p:nvPicPr>
          <p:cNvPr id="11" name="Picture 10" descr="Five smiling children">
            <a:extLst>
              <a:ext uri="{FF2B5EF4-FFF2-40B4-BE49-F238E27FC236}">
                <a16:creationId xmlns:a16="http://schemas.microsoft.com/office/drawing/2014/main" id="{6CA9ADEF-6647-4D3C-8B2E-2945E00CFCFB}"/>
              </a:ext>
            </a:extLst>
          </p:cNvPr>
          <p:cNvPicPr>
            <a:picLocks noChangeAspect="1"/>
          </p:cNvPicPr>
          <p:nvPr/>
        </p:nvPicPr>
        <p:blipFill rotWithShape="1">
          <a:blip r:embed="rId2">
            <a:extLst>
              <a:ext uri="{28A0092B-C50C-407E-A947-70E740481C1C}">
                <a14:useLocalDpi xmlns:a14="http://schemas.microsoft.com/office/drawing/2010/main" val="0"/>
              </a:ext>
            </a:extLst>
          </a:blip>
          <a:srcRect l="10999" r="14467"/>
          <a:stretch/>
        </p:blipFill>
        <p:spPr>
          <a:xfrm>
            <a:off x="5212080" y="0"/>
            <a:ext cx="3931920" cy="6858000"/>
          </a:xfrm>
          <a:prstGeom prst="rect">
            <a:avLst/>
          </a:prstGeom>
        </p:spPr>
      </p:pic>
      <p:pic>
        <p:nvPicPr>
          <p:cNvPr id="8" name="Picture 7">
            <a:extLst>
              <a:ext uri="{FF2B5EF4-FFF2-40B4-BE49-F238E27FC236}">
                <a16:creationId xmlns:a16="http://schemas.microsoft.com/office/drawing/2014/main" id="{8A705F8F-A7F9-4C04-A947-CE6D37D82DA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830" y="5810802"/>
            <a:ext cx="2477747" cy="797533"/>
          </a:xfrm>
          <a:prstGeom prst="rect">
            <a:avLst/>
          </a:prstGeom>
        </p:spPr>
      </p:pic>
      <p:sp>
        <p:nvSpPr>
          <p:cNvPr id="2" name="Slide Number Placeholder 1">
            <a:extLst>
              <a:ext uri="{FF2B5EF4-FFF2-40B4-BE49-F238E27FC236}">
                <a16:creationId xmlns:a16="http://schemas.microsoft.com/office/drawing/2014/main" id="{00FFD24C-00B7-5A57-8869-1298C086092B}"/>
              </a:ext>
            </a:extLst>
          </p:cNvPr>
          <p:cNvSpPr>
            <a:spLocks noGrp="1"/>
          </p:cNvSpPr>
          <p:nvPr>
            <p:ph type="sldNum" sz="quarter" idx="12"/>
          </p:nvPr>
        </p:nvSpPr>
        <p:spPr/>
        <p:txBody>
          <a:bodyPr/>
          <a:lstStyle/>
          <a:p>
            <a:fld id="{0EAB4EB4-E938-4BF2-A05D-0D826A0F9037}" type="slidenum">
              <a:rPr lang="en-US" smtClean="0"/>
              <a:t>1</a:t>
            </a:fld>
            <a:endParaRPr lang="en-US"/>
          </a:p>
        </p:txBody>
      </p:sp>
    </p:spTree>
    <p:extLst>
      <p:ext uri="{BB962C8B-B14F-4D97-AF65-F5344CB8AC3E}">
        <p14:creationId xmlns:p14="http://schemas.microsoft.com/office/powerpoint/2010/main" val="167041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4</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Adults should not be naked in front of their children. </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674A515D-5A25-2447-7B9B-735722100E81}"/>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10</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4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5</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Children today know too much about sex.</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39E99F85-07B5-7B32-ED82-4162D9920407}"/>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11</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67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6</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Sexual identity is formed by age 5.</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8DDCD025-385E-F4DB-E665-A2273571BE68}"/>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12</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10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7</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It is typical for children to touch other children.</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40871A09-1DFD-8DD0-51AA-EF488A75F1A8}"/>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13</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34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8</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Masturbation is morally wrong. </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642E1A4E-EC3A-046F-C898-352FE06EB6F5}"/>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14</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05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9</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It is typical for children to insert objects in their private areas.</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D5341A57-E3B3-E048-5DD3-A2A99539AAE2}"/>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15</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48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824" y="1423416"/>
            <a:ext cx="6704714" cy="670304"/>
          </a:xfrm>
        </p:spPr>
        <p:txBody>
          <a:bodyPr anchor="t">
            <a:normAutofit/>
          </a:bodyPr>
          <a:lstStyle/>
          <a:p>
            <a:r>
              <a:rPr lang="en-US" dirty="0">
                <a:solidFill>
                  <a:srgbClr val="FFC000"/>
                </a:solidFill>
                <a:latin typeface="Arial Black" panose="020B0A04020102020204" pitchFamily="34" charset="0"/>
                <a:cs typeface="Arial" panose="020B0604020202020204" pitchFamily="34" charset="0"/>
              </a:rPr>
              <a:t>Johnson’s Continuum</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23" name="TextBox 22">
            <a:extLst>
              <a:ext uri="{FF2B5EF4-FFF2-40B4-BE49-F238E27FC236}">
                <a16:creationId xmlns:a16="http://schemas.microsoft.com/office/drawing/2014/main" id="{0142628E-4B16-C534-4365-1BAAE3563E0E}"/>
              </a:ext>
            </a:extLst>
          </p:cNvPr>
          <p:cNvSpPr txBox="1"/>
          <p:nvPr/>
        </p:nvSpPr>
        <p:spPr>
          <a:xfrm>
            <a:off x="85457" y="6255521"/>
            <a:ext cx="8084313"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Resource: Gil, E &amp; Johnson, T. (1993) Sexualized Children &amp; Treatment of Sexualized Children and Children who Molest.  United States of America, Launch Press.</a:t>
            </a:r>
          </a:p>
        </p:txBody>
      </p:sp>
      <p:sp>
        <p:nvSpPr>
          <p:cNvPr id="24" name="Slide Number Placeholder 23">
            <a:extLst>
              <a:ext uri="{FF2B5EF4-FFF2-40B4-BE49-F238E27FC236}">
                <a16:creationId xmlns:a16="http://schemas.microsoft.com/office/drawing/2014/main" id="{114B244C-CFE4-E34D-4326-88BAAD37DC1B}"/>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16</a:t>
            </a:fld>
            <a:endParaRPr lang="en-US" b="1" dirty="0">
              <a:solidFill>
                <a:schemeClr val="bg1"/>
              </a:solidFill>
              <a:latin typeface="Arial" panose="020B0604020202020204" pitchFamily="34" charset="0"/>
              <a:cs typeface="Arial" panose="020B0604020202020204" pitchFamily="34" charset="0"/>
            </a:endParaRPr>
          </a:p>
        </p:txBody>
      </p:sp>
      <p:pic>
        <p:nvPicPr>
          <p:cNvPr id="28" name="Picture 27" descr="In 1993 a book entitled, “Sexualized Children: Assessment and Treatment of Sexualized&#10;Children and Children Who Molest” written by Eliana Gil, Ph.D. and Toni Cavanaugh&#10;Johnson, Ph.D., began to pave the way for professionals to comprehensively address&#10;the sexual behaviors of children. Dr. Gil and Dr. Johnson developed the continuum to&#10;assess the sexual behaviors of children and address this issue over a wide spectrum of&#10;possibilities, rather than “normal” and “not normal”.&#10;&#10;From left to right. Normal Sexual Exploring, Sexually Reactive, Extensive Mutual Sexual Behaviors, and Children who Molest. &#10;">
            <a:extLst>
              <a:ext uri="{FF2B5EF4-FFF2-40B4-BE49-F238E27FC236}">
                <a16:creationId xmlns:a16="http://schemas.microsoft.com/office/drawing/2014/main" id="{D891A307-D7FD-A5E9-0AB7-E650FF2ECB93}"/>
              </a:ext>
            </a:extLst>
          </p:cNvPr>
          <p:cNvPicPr>
            <a:picLocks noChangeAspect="1"/>
          </p:cNvPicPr>
          <p:nvPr/>
        </p:nvPicPr>
        <p:blipFill rotWithShape="1">
          <a:blip r:embed="rId3">
            <a:extLst>
              <a:ext uri="{28A0092B-C50C-407E-A947-70E740481C1C}">
                <a14:useLocalDpi xmlns:a14="http://schemas.microsoft.com/office/drawing/2010/main" val="0"/>
              </a:ext>
            </a:extLst>
          </a:blip>
          <a:srcRect t="30418" b="26658"/>
          <a:stretch/>
        </p:blipFill>
        <p:spPr>
          <a:xfrm>
            <a:off x="270676" y="2645598"/>
            <a:ext cx="8602648" cy="2230504"/>
          </a:xfrm>
          <a:prstGeom prst="rect">
            <a:avLst/>
          </a:prstGeom>
        </p:spPr>
      </p:pic>
    </p:spTree>
    <p:extLst>
      <p:ext uri="{BB962C8B-B14F-4D97-AF65-F5344CB8AC3E}">
        <p14:creationId xmlns:p14="http://schemas.microsoft.com/office/powerpoint/2010/main" val="57713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5144940"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Normal Sexual Behavior</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273465" y="1930626"/>
            <a:ext cx="8597070" cy="4649635"/>
          </a:xfrm>
        </p:spPr>
        <p:txBody>
          <a:bodyPr vert="horz" lIns="68580" tIns="34290" rIns="68580" bIns="34290" rtlCol="0" anchor="t">
            <a:normAutofit fontScale="92500" lnSpcReduction="10000"/>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Description: </a:t>
            </a:r>
            <a:r>
              <a:rPr lang="en-US" sz="2800" dirty="0">
                <a:solidFill>
                  <a:schemeClr val="bg1"/>
                </a:solidFill>
                <a:latin typeface="Arial" panose="020B0604020202020204" pitchFamily="34" charset="0"/>
                <a:cs typeface="Arial" panose="020B0604020202020204" pitchFamily="34" charset="0"/>
              </a:rPr>
              <a:t>Child looks at and touches his/her own genitals; child exposes his /her genitals to other children.​</a:t>
            </a:r>
          </a:p>
          <a:p>
            <a:pPr marL="285750" indent="-28575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Distinguishing Characteristics: </a:t>
            </a:r>
            <a:r>
              <a:rPr lang="en-US" sz="2800" dirty="0">
                <a:solidFill>
                  <a:schemeClr val="bg1"/>
                </a:solidFill>
                <a:latin typeface="Arial" panose="020B0604020202020204" pitchFamily="34" charset="0"/>
                <a:cs typeface="Arial" panose="020B0604020202020204" pitchFamily="34" charset="0"/>
              </a:rPr>
              <a:t>Mutual between children of same age and size; easily redirected. </a:t>
            </a:r>
          </a:p>
          <a:p>
            <a:pPr marL="285750" indent="-28575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a:p>
            <a:endParaRPr lang="en-US"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Purpose of the Behavior: </a:t>
            </a:r>
            <a:r>
              <a:rPr lang="en-US" sz="2800" dirty="0">
                <a:solidFill>
                  <a:schemeClr val="bg1"/>
                </a:solidFill>
                <a:latin typeface="Arial" panose="020B0604020202020204" pitchFamily="34" charset="0"/>
                <a:cs typeface="Arial" panose="020B0604020202020204" pitchFamily="34" charset="0"/>
              </a:rPr>
              <a:t>To find out about same and opposite body parts</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1BA84F56-81CB-ADCF-EDEF-63523F3D3520}"/>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17</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25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5144940"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Sexually Reactive</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273465" y="1930627"/>
            <a:ext cx="8597070" cy="4401808"/>
          </a:xfrm>
        </p:spPr>
        <p:txBody>
          <a:bodyPr vert="horz" lIns="68580" tIns="34290" rIns="68580" bIns="34290" rtlCol="0" anchor="t">
            <a:normAutofit fontScale="85000" lnSpcReduction="20000"/>
          </a:bodyPr>
          <a:lstStyle/>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Description: </a:t>
            </a:r>
            <a:r>
              <a:rPr lang="en-US" sz="2800" dirty="0">
                <a:solidFill>
                  <a:schemeClr val="bg1"/>
                </a:solidFill>
                <a:latin typeface="Arial" panose="020B0604020202020204" pitchFamily="34" charset="0"/>
                <a:cs typeface="Arial" panose="020B0604020202020204" pitchFamily="34" charset="0"/>
              </a:rPr>
              <a:t>Self-Stimulation; touching manipulations of genitalia, may engage other children in reenactments of sexual activity, insertion of fingers into genitalia, oral sex.</a:t>
            </a:r>
          </a:p>
          <a:p>
            <a:pPr marL="285750" indent="-28575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Distinguishing Characteristics: </a:t>
            </a:r>
            <a:r>
              <a:rPr lang="en-US" sz="2800" dirty="0">
                <a:solidFill>
                  <a:schemeClr val="bg1"/>
                </a:solidFill>
                <a:latin typeface="Arial" panose="020B0604020202020204" pitchFamily="34" charset="0"/>
                <a:cs typeface="Arial" panose="020B0604020202020204" pitchFamily="34" charset="0"/>
              </a:rPr>
              <a:t>Past sexual abuse or exposure to sexually stimulating experiences, child feels shame, guilt, and anxiety, not aggressive or demoralizing, no coercion or threatening behavior, occurs shortly after sexual abuse or sexually stimulating experiences, redirection possible. </a:t>
            </a:r>
          </a:p>
          <a:p>
            <a:endParaRPr lang="en-US"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Purpose of the Behavior: </a:t>
            </a:r>
            <a:r>
              <a:rPr lang="en-US" sz="2800" dirty="0">
                <a:solidFill>
                  <a:schemeClr val="bg1"/>
                </a:solidFill>
                <a:latin typeface="Arial" panose="020B0604020202020204" pitchFamily="34" charset="0"/>
                <a:cs typeface="Arial" panose="020B0604020202020204" pitchFamily="34" charset="0"/>
              </a:rPr>
              <a:t>To resolve confusion and anxiety regarding past experiences by re-enacting those experiences.</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DC22F5AD-CD54-C6A2-B417-18CE715FBC8E}"/>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18</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21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1" y="1318734"/>
            <a:ext cx="7349755"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Extensive Mutual Sexual Behaviors</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273465" y="1930627"/>
            <a:ext cx="8597070" cy="4401808"/>
          </a:xfrm>
        </p:spPr>
        <p:txBody>
          <a:bodyPr vert="horz" lIns="68580" tIns="34290" rIns="68580" bIns="34290" rtlCol="0" anchor="t">
            <a:normAutofit lnSpcReduction="10000"/>
          </a:bodyPr>
          <a:lstStyle/>
          <a:p>
            <a:pPr marL="285750"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Description: </a:t>
            </a:r>
            <a:r>
              <a:rPr lang="en-US" sz="2400" dirty="0">
                <a:solidFill>
                  <a:schemeClr val="bg1"/>
                </a:solidFill>
                <a:latin typeface="Arial" panose="020B0604020202020204" pitchFamily="34" charset="0"/>
                <a:cs typeface="Arial" panose="020B0604020202020204" pitchFamily="34" charset="0"/>
              </a:rPr>
              <a:t>Adult sexual behaviors, thoughts and behaviors are pervaded with sexuality.</a:t>
            </a:r>
          </a:p>
          <a:p>
            <a:pPr marL="285750" indent="-28575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Distinguishing Characteristics: </a:t>
            </a:r>
            <a:r>
              <a:rPr lang="en-US" sz="2400" dirty="0">
                <a:solidFill>
                  <a:schemeClr val="bg1"/>
                </a:solidFill>
                <a:latin typeface="Arial" panose="020B0604020202020204" pitchFamily="34" charset="0"/>
                <a:cs typeface="Arial" panose="020B0604020202020204" pitchFamily="34" charset="0"/>
              </a:rPr>
              <a:t>Past sexual abuse, chaotic home life influences and persuades other children, engages in self-stimulation, cannot be redirected, intense treatment is needed, matter of fact attitude with other children regarding sexual behaviors.</a:t>
            </a:r>
          </a:p>
          <a:p>
            <a:pPr marL="285750" indent="-28575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Purpose of the Behavior: </a:t>
            </a:r>
            <a:r>
              <a:rPr lang="en-US" sz="2400" dirty="0">
                <a:solidFill>
                  <a:schemeClr val="bg1"/>
                </a:solidFill>
                <a:latin typeface="Arial" panose="020B0604020202020204" pitchFamily="34" charset="0"/>
                <a:cs typeface="Arial" panose="020B0604020202020204" pitchFamily="34" charset="0"/>
              </a:rPr>
              <a:t>To act out aggression that was done upon them, use power to control another, to gain or avoid emotional intimacy with others, uses sexual behaviors as a way of relating to peers.</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C946B300-0943-3B25-7863-AC75F31537F3}"/>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19</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1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289813" y="1438375"/>
            <a:ext cx="7671011" cy="455651"/>
          </a:xfrm>
        </p:spPr>
        <p:txBody>
          <a:bodyPr anchor="t">
            <a:normAutofit fontScale="90000"/>
          </a:bodyPr>
          <a:lstStyle/>
          <a:p>
            <a:r>
              <a:rPr lang="en-US" sz="3600" dirty="0">
                <a:solidFill>
                  <a:srgbClr val="FFC000"/>
                </a:solidFill>
                <a:latin typeface="Arial Black" panose="020B0A04020102020204" pitchFamily="34" charset="0"/>
                <a:cs typeface="Arial" panose="020B0604020202020204" pitchFamily="34" charset="0"/>
              </a:rPr>
              <a:t>Housekeeping</a:t>
            </a:r>
            <a:endParaRPr lang="en-US" dirty="0">
              <a:solidFill>
                <a:srgbClr val="FFC000"/>
              </a:solidFill>
              <a:latin typeface="Arial Black" panose="020B0A04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374301" y="2135726"/>
            <a:ext cx="7971084" cy="3471907"/>
          </a:xfrm>
        </p:spPr>
        <p:txBody>
          <a:bodyPr vert="horz" lIns="68580" tIns="34290" rIns="68580" bIns="34290" rtlCol="0" anchor="t">
            <a:normAutofit/>
          </a:bodyPr>
          <a:lstStyle/>
          <a:p>
            <a:pPr marL="685800" indent="-685800" defTabSz="514337">
              <a:spcBef>
                <a:spcPts val="563"/>
              </a:spcBef>
              <a:buFont typeface="Arial" panose="020B0604020202020204" pitchFamily="34" charset="0"/>
              <a:buChar char="•"/>
            </a:pPr>
            <a:r>
              <a:rPr lang="en-US" sz="3000" dirty="0">
                <a:solidFill>
                  <a:schemeClr val="bg1"/>
                </a:solidFill>
                <a:latin typeface="Arial" panose="020B0604020202020204"/>
              </a:rPr>
              <a:t>15 Min Rule</a:t>
            </a:r>
          </a:p>
          <a:p>
            <a:pPr marL="685800" indent="-685800" defTabSz="514337">
              <a:spcBef>
                <a:spcPts val="563"/>
              </a:spcBef>
              <a:buFont typeface="Arial" panose="020B0604020202020204" pitchFamily="34" charset="0"/>
              <a:buChar char="•"/>
            </a:pPr>
            <a:r>
              <a:rPr lang="en-US" sz="3000" dirty="0">
                <a:solidFill>
                  <a:schemeClr val="bg1"/>
                </a:solidFill>
                <a:latin typeface="Arial" panose="020B0604020202020204"/>
              </a:rPr>
              <a:t>Breaks &amp; Lunch</a:t>
            </a:r>
          </a:p>
          <a:p>
            <a:pPr marL="685800" indent="-685800" defTabSz="514337">
              <a:spcBef>
                <a:spcPts val="563"/>
              </a:spcBef>
              <a:buFont typeface="Arial" panose="020B0604020202020204" pitchFamily="34" charset="0"/>
              <a:buChar char="•"/>
            </a:pPr>
            <a:r>
              <a:rPr lang="en-US" sz="3000" dirty="0">
                <a:solidFill>
                  <a:schemeClr val="bg1"/>
                </a:solidFill>
                <a:latin typeface="Arial" panose="020B0604020202020204"/>
              </a:rPr>
              <a:t>Zoom Rules </a:t>
            </a:r>
          </a:p>
          <a:p>
            <a:pPr marL="685800" indent="-685800" defTabSz="514337">
              <a:spcBef>
                <a:spcPts val="563"/>
              </a:spcBef>
              <a:buFont typeface="Arial" panose="020B0604020202020204" pitchFamily="34" charset="0"/>
              <a:buChar char="•"/>
            </a:pPr>
            <a:r>
              <a:rPr lang="en-US" sz="3000" dirty="0">
                <a:solidFill>
                  <a:schemeClr val="bg1"/>
                </a:solidFill>
                <a:latin typeface="Arial" panose="020B0604020202020204"/>
              </a:rPr>
              <a:t>Review Handouts</a:t>
            </a:r>
          </a:p>
          <a:p>
            <a:pPr marL="685800" indent="-685800" defTabSz="514337">
              <a:spcBef>
                <a:spcPts val="563"/>
              </a:spcBef>
              <a:buFont typeface="Arial" panose="020B0604020202020204" pitchFamily="34" charset="0"/>
              <a:buChar char="•"/>
            </a:pPr>
            <a:r>
              <a:rPr lang="en-US" sz="3000" dirty="0">
                <a:solidFill>
                  <a:schemeClr val="bg1"/>
                </a:solidFill>
                <a:latin typeface="Arial" panose="020B0604020202020204"/>
              </a:rPr>
              <a:t>Parking Lot</a:t>
            </a:r>
          </a:p>
          <a:p>
            <a:pPr marL="685800" indent="-685800" defTabSz="514337">
              <a:spcBef>
                <a:spcPts val="563"/>
              </a:spcBef>
              <a:buFont typeface="Arial" panose="020B0604020202020204" pitchFamily="34" charset="0"/>
              <a:buChar char="•"/>
            </a:pPr>
            <a:r>
              <a:rPr lang="en-US" sz="3000" dirty="0">
                <a:solidFill>
                  <a:schemeClr val="bg1"/>
                </a:solidFill>
                <a:latin typeface="Arial" panose="020B0604020202020204"/>
              </a:rPr>
              <a:t>Idea Catcher</a:t>
            </a:r>
            <a:endParaRPr lang="en-US" sz="3000" dirty="0">
              <a:solidFill>
                <a:srgbClr val="FFC000"/>
              </a:solidFill>
              <a:latin typeface="Arial" panose="020B0604020202020204"/>
            </a:endParaRPr>
          </a:p>
          <a:p>
            <a:endParaRPr lang="en-US" sz="18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27AE7547-8785-E1D0-DE31-4471907D8D0D}"/>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7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1" y="1318734"/>
            <a:ext cx="7349755"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Children Who Molest</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273465" y="1930627"/>
            <a:ext cx="8597070" cy="4401808"/>
          </a:xfrm>
        </p:spPr>
        <p:txBody>
          <a:bodyPr vert="horz" lIns="68580" tIns="34290" rIns="68580" bIns="34290" rtlCol="0" anchor="t">
            <a:normAutofit lnSpcReduction="10000"/>
          </a:bodyPr>
          <a:lstStyle/>
          <a:p>
            <a:pPr marL="285750"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Description: </a:t>
            </a:r>
            <a:r>
              <a:rPr lang="en-US" sz="2400" dirty="0">
                <a:solidFill>
                  <a:schemeClr val="bg1"/>
                </a:solidFill>
                <a:latin typeface="Arial" panose="020B0604020202020204" pitchFamily="34" charset="0"/>
                <a:cs typeface="Arial" panose="020B0604020202020204" pitchFamily="34" charset="0"/>
              </a:rPr>
              <a:t>Sexual behavior is impulsive, compulsive, and aggressive, behaviors consists of: rape, intercourse, anal penetration and forcible penetration of objects into genitalia.</a:t>
            </a:r>
          </a:p>
          <a:p>
            <a:r>
              <a:rPr lang="en-US" sz="24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Distinguishing Characteristics: </a:t>
            </a:r>
            <a:r>
              <a:rPr lang="en-US" sz="2400" dirty="0">
                <a:solidFill>
                  <a:schemeClr val="bg1"/>
                </a:solidFill>
                <a:latin typeface="Arial" panose="020B0604020202020204" pitchFamily="34" charset="0"/>
                <a:cs typeface="Arial" panose="020B0604020202020204" pitchFamily="34" charset="0"/>
              </a:rPr>
              <a:t>Meets needs at victim’s own expense, forceful, looking for easy victims, age and size difference, behavior increases over time and becomes a pattern, lacks empathy &amp; denies responsibility, history of sexual experiences, behavior problems in all settings, requires extensive specialized treatment.</a:t>
            </a:r>
          </a:p>
          <a:p>
            <a:pPr marL="285750" indent="-28575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Purpose of the Behavior: </a:t>
            </a:r>
            <a:r>
              <a:rPr lang="en-US" sz="2400" dirty="0">
                <a:solidFill>
                  <a:schemeClr val="bg1"/>
                </a:solidFill>
                <a:latin typeface="Arial" panose="020B0604020202020204" pitchFamily="34" charset="0"/>
                <a:cs typeface="Arial" panose="020B0604020202020204" pitchFamily="34" charset="0"/>
              </a:rPr>
              <a:t>Linked to feelings of anxiety, fear, confusion.</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6E123D01-428F-F4AF-BFDD-A7EF32C5723A}"/>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20</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7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1" y="1318734"/>
            <a:ext cx="7349755"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Activity 2</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358924" y="2057400"/>
            <a:ext cx="7870676" cy="3811588"/>
          </a:xfrm>
        </p:spPr>
        <p:txBody>
          <a:bodyPr>
            <a:normAutofit/>
          </a:bodyPr>
          <a:lstStyle/>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Identify a case from your own experience. </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Identify what category of Sexualized Behavior they would be classified as. </a:t>
            </a:r>
          </a:p>
          <a:p>
            <a:pPr marL="800100" lvl="1" indent="-342900">
              <a:buFont typeface="Arial" panose="020B0604020202020204" pitchFamily="34" charset="0"/>
              <a:buChar char="•"/>
            </a:pPr>
            <a:r>
              <a:rPr lang="en-US" sz="1800" i="1" dirty="0">
                <a:solidFill>
                  <a:schemeClr val="bg1"/>
                </a:solidFill>
                <a:latin typeface="Arial" panose="020B0604020202020204" pitchFamily="34" charset="0"/>
                <a:cs typeface="Arial" panose="020B0604020202020204" pitchFamily="34" charset="0"/>
              </a:rPr>
              <a:t>Normal Sexual Behavior</a:t>
            </a:r>
          </a:p>
          <a:p>
            <a:pPr marL="800100" lvl="1" indent="-342900">
              <a:buFont typeface="Arial" panose="020B0604020202020204" pitchFamily="34" charset="0"/>
              <a:buChar char="•"/>
            </a:pPr>
            <a:r>
              <a:rPr lang="en-US" sz="1800" i="1" dirty="0">
                <a:solidFill>
                  <a:schemeClr val="bg1"/>
                </a:solidFill>
                <a:latin typeface="Arial" panose="020B0604020202020204" pitchFamily="34" charset="0"/>
                <a:cs typeface="Arial" panose="020B0604020202020204" pitchFamily="34" charset="0"/>
              </a:rPr>
              <a:t>Sexual Reactive</a:t>
            </a:r>
          </a:p>
          <a:p>
            <a:pPr marL="800100" lvl="1" indent="-342900">
              <a:buFont typeface="Arial" panose="020B0604020202020204" pitchFamily="34" charset="0"/>
              <a:buChar char="•"/>
            </a:pPr>
            <a:r>
              <a:rPr lang="en-US" sz="1800" i="1" dirty="0">
                <a:solidFill>
                  <a:schemeClr val="bg1"/>
                </a:solidFill>
                <a:latin typeface="Arial" panose="020B0604020202020204" pitchFamily="34" charset="0"/>
                <a:cs typeface="Arial" panose="020B0604020202020204" pitchFamily="34" charset="0"/>
              </a:rPr>
              <a:t>Extensive Mutual Sexual Behavior</a:t>
            </a:r>
          </a:p>
          <a:p>
            <a:pPr marL="800100" lvl="1" indent="-342900">
              <a:buFont typeface="Arial" panose="020B0604020202020204" pitchFamily="34" charset="0"/>
              <a:buChar char="•"/>
            </a:pPr>
            <a:r>
              <a:rPr lang="en-US" sz="1800" i="1" dirty="0">
                <a:solidFill>
                  <a:schemeClr val="bg1"/>
                </a:solidFill>
                <a:latin typeface="Arial" panose="020B0604020202020204" pitchFamily="34" charset="0"/>
                <a:cs typeface="Arial" panose="020B0604020202020204" pitchFamily="34" charset="0"/>
              </a:rPr>
              <a:t>Children Who Molest</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Provide key information</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Present to class. </a:t>
            </a:r>
          </a:p>
        </p:txBody>
      </p:sp>
      <p:sp>
        <p:nvSpPr>
          <p:cNvPr id="6" name="Slide Number Placeholder 5">
            <a:extLst>
              <a:ext uri="{FF2B5EF4-FFF2-40B4-BE49-F238E27FC236}">
                <a16:creationId xmlns:a16="http://schemas.microsoft.com/office/drawing/2014/main" id="{43052610-1A3E-CAE6-B514-1D6730E0889D}"/>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21</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727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1" y="1318734"/>
            <a:ext cx="8909068"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Group Activity</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358924" y="2057400"/>
            <a:ext cx="7870676" cy="3811588"/>
          </a:xfrm>
        </p:spPr>
        <p:txBody>
          <a:bodyPr>
            <a:normAutofit lnSpcReduction="10000"/>
          </a:bodyPr>
          <a:lstStyle/>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List behaviors seen in the age group that reflect their sexual development. </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What are children this age thinking, doing, saying, that reflect their sexual development.</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Are there some “Firsts” that happen in this age group that impact sexual development. </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List some slang words you might hear from this group that describe sexual body parts.   </a:t>
            </a:r>
          </a:p>
        </p:txBody>
      </p:sp>
      <p:sp>
        <p:nvSpPr>
          <p:cNvPr id="3" name="Slide Number Placeholder 2">
            <a:extLst>
              <a:ext uri="{FF2B5EF4-FFF2-40B4-BE49-F238E27FC236}">
                <a16:creationId xmlns:a16="http://schemas.microsoft.com/office/drawing/2014/main" id="{BD8B0961-9821-D84E-53E6-9F595F38E0C3}"/>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22</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2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Infants and Toddlers</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358924" y="2057400"/>
            <a:ext cx="7870676" cy="3811588"/>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Normal Behavior</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Form attachments through physical touch</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Explore their own bodies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Notice difference between boys and girls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Establish gender awareness, identify, and roles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Touch, grab, feel, and pull own body parts</a:t>
            </a:r>
          </a:p>
          <a:p>
            <a:endParaRPr lang="en-US" sz="20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49A85F4-99FD-1B82-3A6D-32180D429EA0}"/>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23</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9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Pre-School			      		</a:t>
            </a:r>
            <a:r>
              <a:rPr lang="en-US" sz="2200" dirty="0">
                <a:solidFill>
                  <a:srgbClr val="FFC000"/>
                </a:solidFill>
                <a:latin typeface="Arial Black" panose="020B0A04020102020204" pitchFamily="34" charset="0"/>
                <a:cs typeface="Arial" panose="020B0604020202020204" pitchFamily="34" charset="0"/>
              </a:rPr>
              <a:t>3-5 year olds</a:t>
            </a:r>
            <a:endParaRPr lang="en-US" dirty="0">
              <a:solidFill>
                <a:srgbClr val="FFC000"/>
              </a:solidFill>
              <a:latin typeface="Arial Black" panose="020B0A040201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358924" y="2057400"/>
            <a:ext cx="7870676" cy="3811588"/>
          </a:xfrm>
        </p:spPr>
        <p:txBody>
          <a:bodyPr>
            <a:normAutofit lnSpcReduction="10000"/>
          </a:bodyPr>
          <a:lstStyle/>
          <a:p>
            <a:r>
              <a:rPr lang="en-US" sz="2800" dirty="0">
                <a:solidFill>
                  <a:schemeClr val="bg1"/>
                </a:solidFill>
                <a:latin typeface="Arial" panose="020B0604020202020204" pitchFamily="34" charset="0"/>
                <a:cs typeface="Arial" panose="020B0604020202020204" pitchFamily="34" charset="0"/>
              </a:rPr>
              <a:t>Normal Behavior</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Stronger sense of gender identity</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Increased self-stimulation</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Simple questions asked</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Curious about another’s body</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Makes up names for specific body parts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Plays games with other children regarding showing of body parts</a:t>
            </a:r>
          </a:p>
          <a:p>
            <a:pPr marL="342900" indent="-34290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85C5B3B-1AFB-780E-2E2B-67261590E81A}"/>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24</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08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Elementary School			   </a:t>
            </a:r>
            <a:r>
              <a:rPr lang="en-US" sz="2200" dirty="0">
                <a:solidFill>
                  <a:srgbClr val="FFC000"/>
                </a:solidFill>
                <a:latin typeface="Arial Black" panose="020B0A04020102020204" pitchFamily="34" charset="0"/>
                <a:cs typeface="Arial" panose="020B0604020202020204" pitchFamily="34" charset="0"/>
              </a:rPr>
              <a:t>6-10 year olds</a:t>
            </a:r>
            <a:endParaRPr lang="en-US" dirty="0">
              <a:solidFill>
                <a:srgbClr val="FFC000"/>
              </a:solidFill>
              <a:latin typeface="Arial Black" panose="020B0A040201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358924" y="2057400"/>
            <a:ext cx="7870676" cy="3811588"/>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Normal Behavior</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Practice gender social roles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Slang language usage</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Increased and more specific questions asked</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Talking about sex with peers of same gender</a:t>
            </a:r>
          </a:p>
          <a:p>
            <a:pPr marL="342900" indent="-34290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90C901D-A972-BC4F-D52F-EC0FAD4D38E8}"/>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25</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46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Pre-Adolescence			  	 </a:t>
            </a:r>
            <a:r>
              <a:rPr lang="en-US" sz="2200" dirty="0">
                <a:solidFill>
                  <a:srgbClr val="FFC000"/>
                </a:solidFill>
                <a:latin typeface="Arial Black" panose="020B0A04020102020204" pitchFamily="34" charset="0"/>
                <a:cs typeface="Arial" panose="020B0604020202020204" pitchFamily="34" charset="0"/>
              </a:rPr>
              <a:t>10-12 year olds</a:t>
            </a:r>
            <a:endParaRPr lang="en-US" dirty="0">
              <a:solidFill>
                <a:srgbClr val="FFC000"/>
              </a:solidFill>
              <a:latin typeface="Arial Black" panose="020B0A040201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358924" y="2057400"/>
            <a:ext cx="7870676" cy="3811588"/>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Normal Behavior</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Puberty</a:t>
            </a:r>
          </a:p>
          <a:p>
            <a:pPr marL="914400" lvl="1" indent="-4572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Boy/Girl relationships begin</a:t>
            </a:r>
          </a:p>
          <a:p>
            <a:pPr marL="914400" lvl="1" indent="-4572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Sexual exploration with peers</a:t>
            </a:r>
          </a:p>
          <a:p>
            <a:pPr marL="914400" lvl="1" indent="-4572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Interest in viewing other’s bodies</a:t>
            </a:r>
          </a:p>
          <a:p>
            <a:pPr marL="914400" lvl="1" indent="-4572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Compares body development to others </a:t>
            </a:r>
          </a:p>
          <a:p>
            <a:pPr marL="914400" lvl="1" indent="-4572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Talking about body changes</a:t>
            </a:r>
          </a:p>
        </p:txBody>
      </p:sp>
      <p:sp>
        <p:nvSpPr>
          <p:cNvPr id="3" name="Slide Number Placeholder 2">
            <a:extLst>
              <a:ext uri="{FF2B5EF4-FFF2-40B4-BE49-F238E27FC236}">
                <a16:creationId xmlns:a16="http://schemas.microsoft.com/office/drawing/2014/main" id="{F6650E5E-1231-9633-EF69-2887360C68A6}"/>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26</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47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Adolescence			  	</a:t>
            </a:r>
            <a:r>
              <a:rPr lang="en-US" sz="2200" dirty="0">
                <a:solidFill>
                  <a:srgbClr val="FFC000"/>
                </a:solidFill>
                <a:latin typeface="Arial Black" panose="020B0A04020102020204" pitchFamily="34" charset="0"/>
                <a:cs typeface="Arial" panose="020B0604020202020204" pitchFamily="34" charset="0"/>
              </a:rPr>
              <a:t>13 years old and above</a:t>
            </a:r>
            <a:endParaRPr lang="en-US" dirty="0">
              <a:solidFill>
                <a:srgbClr val="FFC000"/>
              </a:solidFill>
              <a:latin typeface="Arial Black" panose="020B0A040201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358924" y="2057400"/>
            <a:ext cx="7870676" cy="3811588"/>
          </a:xfrm>
        </p:spPr>
        <p:txBody>
          <a:bodyPr>
            <a:normAutofit lnSpcReduction="10000"/>
          </a:bodyPr>
          <a:lstStyle/>
          <a:p>
            <a:r>
              <a:rPr lang="en-US" sz="2800" dirty="0">
                <a:solidFill>
                  <a:schemeClr val="bg1"/>
                </a:solidFill>
                <a:latin typeface="Arial" panose="020B0604020202020204" pitchFamily="34" charset="0"/>
                <a:cs typeface="Arial" panose="020B0604020202020204" pitchFamily="34" charset="0"/>
              </a:rPr>
              <a:t>Normal Behavior</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Dating begins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Girls attracted to boys slightly older, and boys attracted to girls slightly younger</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Interest in viewing another’s body</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May experiment with same-sex relationships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Wide range of sexual activities</a:t>
            </a:r>
          </a:p>
          <a:p>
            <a:pPr marL="342900" indent="-3429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Intercourse</a:t>
            </a:r>
          </a:p>
        </p:txBody>
      </p:sp>
      <p:sp>
        <p:nvSpPr>
          <p:cNvPr id="3" name="Slide Number Placeholder 2">
            <a:extLst>
              <a:ext uri="{FF2B5EF4-FFF2-40B4-BE49-F238E27FC236}">
                <a16:creationId xmlns:a16="http://schemas.microsoft.com/office/drawing/2014/main" id="{F6650E5E-1231-9633-EF69-2887360C68A6}"/>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27</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00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Sexually Reactive Children	</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262550" y="2057399"/>
            <a:ext cx="8446884" cy="4298133"/>
          </a:xfrm>
        </p:spPr>
        <p:txBody>
          <a:bodyPr>
            <a:normAutofit lnSpcReduction="10000"/>
          </a:bodyPr>
          <a:lstStyle/>
          <a:p>
            <a:r>
              <a:rPr lang="en-US" sz="2800" dirty="0">
                <a:solidFill>
                  <a:schemeClr val="bg1"/>
                </a:solidFill>
                <a:latin typeface="Arial" panose="020B0604020202020204" pitchFamily="34" charset="0"/>
                <a:cs typeface="Arial" panose="020B0604020202020204" pitchFamily="34" charset="0"/>
              </a:rPr>
              <a:t>Sexually Reactive Children can be defined as “children whose repertoire of sexual behaviors exceed what is expected of their age.”​</a:t>
            </a:r>
          </a:p>
          <a:p>
            <a:r>
              <a:rPr lang="en-US" sz="2800" dirty="0">
                <a:solidFill>
                  <a:schemeClr val="bg1"/>
                </a:solidFill>
                <a:latin typeface="Arial" panose="020B0604020202020204" pitchFamily="34" charset="0"/>
                <a:cs typeface="Arial" panose="020B0604020202020204" pitchFamily="34" charset="0"/>
              </a:rPr>
              <a:t>-Toni Cavanaugh, Ph.D.​</a:t>
            </a:r>
          </a:p>
          <a:p>
            <a:endParaRPr lang="en-US" sz="28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a:t>
            </a:r>
          </a:p>
          <a:p>
            <a:r>
              <a:rPr lang="en-US" sz="2800" dirty="0">
                <a:solidFill>
                  <a:schemeClr val="bg1"/>
                </a:solidFill>
                <a:latin typeface="Arial" panose="020B0604020202020204" pitchFamily="34" charset="0"/>
                <a:cs typeface="Arial" panose="020B0604020202020204" pitchFamily="34" charset="0"/>
              </a:rPr>
              <a:t>Sexually Reactive Children are pre-pubescent boys and girls who have been exposed to, or had contact with, inappropriate sexual activities. ​</a:t>
            </a:r>
          </a:p>
          <a:p>
            <a:r>
              <a:rPr lang="en-US" sz="2800" dirty="0">
                <a:solidFill>
                  <a:schemeClr val="bg1"/>
                </a:solidFill>
                <a:latin typeface="Arial" panose="020B0604020202020204" pitchFamily="34" charset="0"/>
                <a:cs typeface="Arial" panose="020B0604020202020204" pitchFamily="34" charset="0"/>
              </a:rPr>
              <a:t>-Phil Rich, Ed.D., MSW, DCSW</a:t>
            </a:r>
          </a:p>
        </p:txBody>
      </p:sp>
      <p:sp>
        <p:nvSpPr>
          <p:cNvPr id="3" name="Slide Number Placeholder 2">
            <a:extLst>
              <a:ext uri="{FF2B5EF4-FFF2-40B4-BE49-F238E27FC236}">
                <a16:creationId xmlns:a16="http://schemas.microsoft.com/office/drawing/2014/main" id="{F28ECAF8-0CCC-8372-20E3-86A6A21A6708}"/>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28</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82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45565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Sexually Reactive Children			</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262550" y="2057399"/>
            <a:ext cx="8446884" cy="4298133"/>
          </a:xfrm>
        </p:spPr>
        <p:txBody>
          <a:bodyPr>
            <a:normAutofit lnSpcReduction="10000"/>
          </a:bodyP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Engage in behaviors beyond their age levels​</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Engage in excessive play, inappropriate sexual comments &amp; gestures</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Not easily redirected​</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Past sexual abuse</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Over exposure to sexually explicit material ​</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Loose boundaries regarding sexual issues  ​</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Excessive self-stimulation ​</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Experience shame, guilt, self-blame</a:t>
            </a:r>
          </a:p>
        </p:txBody>
      </p:sp>
      <p:sp>
        <p:nvSpPr>
          <p:cNvPr id="3" name="Slide Number Placeholder 2">
            <a:extLst>
              <a:ext uri="{FF2B5EF4-FFF2-40B4-BE49-F238E27FC236}">
                <a16:creationId xmlns:a16="http://schemas.microsoft.com/office/drawing/2014/main" id="{84040F85-38B4-D46B-0A6B-A0C72E10E4EE}"/>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29</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02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674374" y="1404192"/>
            <a:ext cx="3188325"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Introductions</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674374" y="1981901"/>
            <a:ext cx="7971084" cy="3119938"/>
          </a:xfrm>
        </p:spPr>
        <p:txBody>
          <a:bodyPr vert="horz" lIns="68580" tIns="34290" rIns="68580" bIns="34290" rtlCol="0" anchor="t">
            <a:normAutofit/>
          </a:bodyPr>
          <a:lstStyle/>
          <a:p>
            <a:pPr marL="128585" indent="-128585" defTabSz="514337">
              <a:spcBef>
                <a:spcPts val="563"/>
              </a:spcBef>
              <a:buFont typeface="Arial" panose="020B0604020202020204" pitchFamily="34" charset="0"/>
              <a:buChar char="•"/>
            </a:pPr>
            <a:r>
              <a:rPr lang="en-US" sz="2800" dirty="0">
                <a:solidFill>
                  <a:schemeClr val="bg1"/>
                </a:solidFill>
                <a:latin typeface="Arial" panose="020B0604020202020204"/>
              </a:rPr>
              <a:t>Name</a:t>
            </a:r>
          </a:p>
          <a:p>
            <a:pPr marL="128585" indent="-128585" defTabSz="514337">
              <a:spcBef>
                <a:spcPts val="563"/>
              </a:spcBef>
              <a:buFont typeface="Arial" panose="020B0604020202020204" pitchFamily="34" charset="0"/>
              <a:buChar char="•"/>
            </a:pPr>
            <a:r>
              <a:rPr lang="en-US" sz="2800" dirty="0">
                <a:solidFill>
                  <a:schemeClr val="bg1"/>
                </a:solidFill>
                <a:latin typeface="Arial" panose="020B0604020202020204"/>
              </a:rPr>
              <a:t>Agency</a:t>
            </a:r>
          </a:p>
          <a:p>
            <a:pPr marL="128585" indent="-128585" defTabSz="514337">
              <a:spcBef>
                <a:spcPts val="563"/>
              </a:spcBef>
              <a:buFont typeface="Arial" panose="020B0604020202020204" pitchFamily="34" charset="0"/>
              <a:buChar char="•"/>
            </a:pPr>
            <a:r>
              <a:rPr lang="en-US" sz="2800" dirty="0">
                <a:solidFill>
                  <a:schemeClr val="bg1"/>
                </a:solidFill>
                <a:latin typeface="Arial" panose="020B0604020202020204"/>
              </a:rPr>
              <a:t>Length of Employment w/Agency</a:t>
            </a:r>
          </a:p>
          <a:p>
            <a:pPr marL="128585" indent="-128585" defTabSz="514337">
              <a:spcBef>
                <a:spcPts val="563"/>
              </a:spcBef>
              <a:buFont typeface="Arial" panose="020B0604020202020204" pitchFamily="34" charset="0"/>
              <a:buChar char="•"/>
            </a:pPr>
            <a:r>
              <a:rPr lang="en-US" sz="2800" dirty="0">
                <a:solidFill>
                  <a:schemeClr val="bg1"/>
                </a:solidFill>
                <a:latin typeface="Arial" panose="020B0604020202020204"/>
              </a:rPr>
              <a:t>Employment Duties</a:t>
            </a:r>
          </a:p>
          <a:p>
            <a:pPr marL="128585" indent="-128585" defTabSz="514337">
              <a:spcBef>
                <a:spcPts val="563"/>
              </a:spcBef>
              <a:buFont typeface="Arial" panose="020B0604020202020204" pitchFamily="34" charset="0"/>
              <a:buChar char="•"/>
            </a:pPr>
            <a:r>
              <a:rPr lang="en-US" sz="2800" dirty="0">
                <a:solidFill>
                  <a:schemeClr val="bg1"/>
                </a:solidFill>
                <a:latin typeface="Arial" panose="020B0604020202020204"/>
              </a:rPr>
              <a:t>WIIFCF</a:t>
            </a:r>
            <a:endParaRPr lang="en-US" sz="2800" dirty="0">
              <a:solidFill>
                <a:srgbClr val="FFC000"/>
              </a:solidFill>
              <a:latin typeface="Arial" panose="020B0604020202020204"/>
            </a:endParaRPr>
          </a:p>
          <a:p>
            <a:endParaRPr lang="en-US" sz="18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80D93E3D-B2C2-8C32-4189-70C2099F1909}"/>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3</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64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565611"/>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Sexually Reactive Children	Assessment	</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245458" y="2190273"/>
            <a:ext cx="8446884" cy="3860150"/>
          </a:xfrm>
        </p:spPr>
        <p:txBody>
          <a:bodyPr>
            <a:normAutofit/>
          </a:bodyP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What were the signs and symptoms the child displayed?​</a:t>
            </a:r>
          </a:p>
          <a:p>
            <a:pPr marL="457200" indent="-45720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What was the Behavioral Management Plan developed for the child?​</a:t>
            </a:r>
          </a:p>
          <a:p>
            <a:pPr marL="457200" indent="-457200">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What were the recommendations given to the family involved regarding the child?</a:t>
            </a:r>
          </a:p>
        </p:txBody>
      </p:sp>
      <p:sp>
        <p:nvSpPr>
          <p:cNvPr id="3" name="Slide Number Placeholder 2">
            <a:extLst>
              <a:ext uri="{FF2B5EF4-FFF2-40B4-BE49-F238E27FC236}">
                <a16:creationId xmlns:a16="http://schemas.microsoft.com/office/drawing/2014/main" id="{796CA4E1-F534-4F63-6FFA-8AFDF9E3B054}"/>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30</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810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578432"/>
          </a:xfrm>
        </p:spPr>
        <p:txBody>
          <a:bodyPr anchor="t">
            <a:normAutofit/>
          </a:bodyPr>
          <a:lstStyle/>
          <a:p>
            <a:r>
              <a:rPr lang="en-US" dirty="0">
                <a:solidFill>
                  <a:srgbClr val="FFC000"/>
                </a:solidFill>
                <a:latin typeface="Arial Black" panose="020B0A04020102020204" pitchFamily="34" charset="0"/>
                <a:cs typeface="Arial" panose="020B0604020202020204" pitchFamily="34" charset="0"/>
              </a:rPr>
              <a:t>Interventions</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245458" y="2190273"/>
            <a:ext cx="8446884" cy="3860150"/>
          </a:xfrm>
        </p:spPr>
        <p:txBody>
          <a:bodyPr>
            <a:normAutofit/>
          </a:bodyPr>
          <a:lstStyle/>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Explicit Communication​</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Identifying and Offering Solutions​</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Label/React​</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Monitor​</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Remove Sexual Stimuli​</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Confront/Prohibit​</a:t>
            </a:r>
          </a:p>
          <a:p>
            <a:pPr marL="457200" indent="-4572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Refer</a:t>
            </a:r>
          </a:p>
        </p:txBody>
      </p:sp>
      <p:sp>
        <p:nvSpPr>
          <p:cNvPr id="3" name="Slide Number Placeholder 2">
            <a:extLst>
              <a:ext uri="{FF2B5EF4-FFF2-40B4-BE49-F238E27FC236}">
                <a16:creationId xmlns:a16="http://schemas.microsoft.com/office/drawing/2014/main" id="{3F7BF121-76C8-909C-2AAE-78912B2EE203}"/>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31</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457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53452" y="1318734"/>
            <a:ext cx="8900014" cy="578432"/>
          </a:xfrm>
        </p:spPr>
        <p:txBody>
          <a:bodyPr anchor="t">
            <a:normAutofit/>
          </a:bodyPr>
          <a:lstStyle/>
          <a:p>
            <a:r>
              <a:rPr lang="en-US" dirty="0">
                <a:solidFill>
                  <a:srgbClr val="FFC000"/>
                </a:solidFill>
                <a:latin typeface="Arial Black" panose="020B0A04020102020204" pitchFamily="34" charset="0"/>
                <a:cs typeface="Arial" panose="020B0604020202020204" pitchFamily="34" charset="0"/>
              </a:rPr>
              <a:t>Masturbation</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245458" y="2190273"/>
            <a:ext cx="8446884" cy="4475447"/>
          </a:xfrm>
        </p:spPr>
        <p:txBody>
          <a:bodyPr>
            <a:normAutofit fontScale="92500" lnSpcReduction="10000"/>
          </a:bodyPr>
          <a:lstStyle/>
          <a:p>
            <a:pPr algn="ctr"/>
            <a:r>
              <a:rPr lang="en-US" sz="2800" dirty="0">
                <a:solidFill>
                  <a:schemeClr val="bg1"/>
                </a:solidFill>
                <a:latin typeface="Arial" panose="020B0604020202020204" pitchFamily="34" charset="0"/>
                <a:cs typeface="Arial" panose="020B0604020202020204" pitchFamily="34" charset="0"/>
              </a:rPr>
              <a:t>When a child is older than 3, the child can do little else, (compulsive), the activity occurs in public places, the child avoids other childhood activities, the child insists upon inserting objects in the vagina or rectum, without regard to pain or self injury.​</a:t>
            </a:r>
          </a:p>
          <a:p>
            <a:pPr algn="ctr"/>
            <a:endParaRPr lang="en-US" sz="2800" dirty="0">
              <a:solidFill>
                <a:schemeClr val="bg1"/>
              </a:solidFill>
              <a:latin typeface="Arial" panose="020B0604020202020204" pitchFamily="34" charset="0"/>
              <a:cs typeface="Arial" panose="020B0604020202020204" pitchFamily="34" charset="0"/>
            </a:endParaRPr>
          </a:p>
          <a:p>
            <a:pPr algn="ctr"/>
            <a:endParaRPr lang="en-US" sz="2800" dirty="0">
              <a:solidFill>
                <a:schemeClr val="bg1"/>
              </a:solidFill>
              <a:latin typeface="Arial" panose="020B0604020202020204" pitchFamily="34" charset="0"/>
              <a:cs typeface="Arial" panose="020B0604020202020204" pitchFamily="34" charset="0"/>
            </a:endParaRPr>
          </a:p>
          <a:p>
            <a:pPr algn="ctr"/>
            <a:endParaRPr lang="en-US" sz="2800" dirty="0">
              <a:solidFill>
                <a:schemeClr val="bg1"/>
              </a:solidFill>
              <a:latin typeface="Arial" panose="020B0604020202020204" pitchFamily="34" charset="0"/>
              <a:cs typeface="Arial" panose="020B0604020202020204" pitchFamily="34" charset="0"/>
            </a:endParaRPr>
          </a:p>
          <a:p>
            <a:pPr algn="ctr"/>
            <a:endParaRPr lang="en-US" sz="28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Sgroi</a:t>
            </a:r>
            <a:r>
              <a:rPr lang="en-US" dirty="0">
                <a:solidFill>
                  <a:schemeClr val="bg1"/>
                </a:solidFill>
                <a:latin typeface="Arial" panose="020B0604020202020204" pitchFamily="34" charset="0"/>
                <a:cs typeface="Arial" panose="020B0604020202020204" pitchFamily="34" charset="0"/>
              </a:rPr>
              <a:t>, S.M., Bunk, B.S., &amp; </a:t>
            </a:r>
            <a:r>
              <a:rPr lang="en-US" dirty="0" err="1">
                <a:solidFill>
                  <a:schemeClr val="bg1"/>
                </a:solidFill>
                <a:latin typeface="Arial" panose="020B0604020202020204" pitchFamily="34" charset="0"/>
                <a:cs typeface="Arial" panose="020B0604020202020204" pitchFamily="34" charset="0"/>
              </a:rPr>
              <a:t>Wabrek</a:t>
            </a:r>
            <a:r>
              <a:rPr lang="en-US" dirty="0">
                <a:solidFill>
                  <a:schemeClr val="bg1"/>
                </a:solidFill>
                <a:latin typeface="Arial" panose="020B0604020202020204" pitchFamily="34" charset="0"/>
                <a:cs typeface="Arial" panose="020B0604020202020204" pitchFamily="34" charset="0"/>
              </a:rPr>
              <a:t>, C.J. (1988).  Children’s sexual behaviors and their  relationship to sexual abuse.  In S.M. </a:t>
            </a:r>
            <a:r>
              <a:rPr lang="en-US" dirty="0" err="1">
                <a:solidFill>
                  <a:schemeClr val="bg1"/>
                </a:solidFill>
                <a:latin typeface="Arial" panose="020B0604020202020204" pitchFamily="34" charset="0"/>
                <a:cs typeface="Arial" panose="020B0604020202020204" pitchFamily="34" charset="0"/>
              </a:rPr>
              <a:t>Sgroi</a:t>
            </a:r>
            <a:r>
              <a:rPr lang="en-US" dirty="0">
                <a:solidFill>
                  <a:schemeClr val="bg1"/>
                </a:solidFill>
                <a:latin typeface="Arial" panose="020B0604020202020204" pitchFamily="34" charset="0"/>
                <a:cs typeface="Arial" panose="020B0604020202020204" pitchFamily="34" charset="0"/>
              </a:rPr>
              <a:t> (Ed.), Vulnerable Populations:  Evaluation and treatment of sexually abused children and adult survivors.  Lexington, MA:  Lexington. </a:t>
            </a:r>
          </a:p>
        </p:txBody>
      </p:sp>
      <p:sp>
        <p:nvSpPr>
          <p:cNvPr id="3" name="Slide Number Placeholder 2">
            <a:extLst>
              <a:ext uri="{FF2B5EF4-FFF2-40B4-BE49-F238E27FC236}">
                <a16:creationId xmlns:a16="http://schemas.microsoft.com/office/drawing/2014/main" id="{9F34D440-F81B-2BC5-B058-377D208664A6}"/>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32</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068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21993" y="1113634"/>
            <a:ext cx="8900014" cy="871537"/>
          </a:xfrm>
        </p:spPr>
        <p:txBody>
          <a:bodyPr anchor="t">
            <a:normAutofit fontScale="90000"/>
          </a:bodyPr>
          <a:lstStyle/>
          <a:p>
            <a:r>
              <a:rPr lang="en-US" dirty="0">
                <a:solidFill>
                  <a:srgbClr val="FFC000"/>
                </a:solidFill>
                <a:latin typeface="Arial Black" panose="020B0A04020102020204" pitchFamily="34" charset="0"/>
                <a:cs typeface="Arial" panose="020B0604020202020204" pitchFamily="34" charset="0"/>
              </a:rPr>
              <a:t>Dynamics of Sexual Play vs. Problematic Sexual Behaviors</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245457" y="2190273"/>
            <a:ext cx="8776549" cy="4295985"/>
          </a:xfrm>
        </p:spPr>
        <p:txBody>
          <a:bodyPr>
            <a:normAutofit fontScale="92500" lnSpcReduction="20000"/>
          </a:bodyPr>
          <a:lstStyle/>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Age Difference​</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Size Difference​</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Status Difference ​</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Types of Sexual Activity​</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Other factors:​</a:t>
            </a:r>
          </a:p>
          <a:p>
            <a:pPr marL="742950" lvl="1" indent="-285750">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How/Where It Takes Place​</a:t>
            </a:r>
          </a:p>
          <a:p>
            <a:pPr marL="742950" lvl="1" indent="-285750">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How Persistent Is It​</a:t>
            </a:r>
          </a:p>
          <a:p>
            <a:pPr marL="742950" lvl="1" indent="-285750">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How Does it Progress​</a:t>
            </a:r>
          </a:p>
          <a:p>
            <a:pPr marL="742950" lvl="1" indent="-285750">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Distinguished Characteristics​</a:t>
            </a:r>
          </a:p>
          <a:p>
            <a:pPr marL="742950" lvl="1" indent="-285750">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Behavioral Indicators​</a:t>
            </a:r>
          </a:p>
          <a:p>
            <a:pPr marL="742950" lvl="1" indent="-285750">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Sexual Fantasy​</a:t>
            </a:r>
          </a:p>
          <a:p>
            <a:pPr marL="742950" lvl="1" indent="-285750">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Secrecy</a:t>
            </a:r>
          </a:p>
          <a:p>
            <a:pPr lvl="1" algn="r"/>
            <a:r>
              <a:rPr lang="en-US" dirty="0">
                <a:solidFill>
                  <a:schemeClr val="bg1"/>
                </a:solidFill>
                <a:latin typeface="Arial" panose="020B0604020202020204" pitchFamily="34" charset="0"/>
                <a:cs typeface="Arial" panose="020B0604020202020204" pitchFamily="34" charset="0"/>
              </a:rPr>
              <a:t>Gil, E &amp; Johnson, T. (1993). Sexualized Children,</a:t>
            </a:r>
          </a:p>
          <a:p>
            <a:pPr lvl="1" algn="r"/>
            <a:r>
              <a:rPr lang="en-US" dirty="0">
                <a:solidFill>
                  <a:schemeClr val="bg1"/>
                </a:solidFill>
                <a:latin typeface="Arial" panose="020B0604020202020204" pitchFamily="34" charset="0"/>
                <a:cs typeface="Arial" panose="020B0604020202020204" pitchFamily="34" charset="0"/>
              </a:rPr>
              <a:t> ​Assessment &amp; Treatment of Sexualized Children and Children </a:t>
            </a:r>
          </a:p>
          <a:p>
            <a:pPr lvl="1" algn="r"/>
            <a:r>
              <a:rPr lang="en-US" dirty="0">
                <a:solidFill>
                  <a:schemeClr val="bg1"/>
                </a:solidFill>
                <a:latin typeface="Arial" panose="020B0604020202020204" pitchFamily="34" charset="0"/>
                <a:cs typeface="Arial" panose="020B0604020202020204" pitchFamily="34" charset="0"/>
              </a:rPr>
              <a:t>​Who Molest.  United States of America, Launch Press.</a:t>
            </a:r>
          </a:p>
          <a:p>
            <a:pPr marL="742950" lvl="1" indent="-285750">
              <a:buFont typeface="Wingdings" panose="05000000000000000000" pitchFamily="2" charset="2"/>
              <a:buChar char="§"/>
            </a:pPr>
            <a:endParaRPr lang="en-US" sz="18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1474CA2-8142-81CE-7F24-D5805483A617}"/>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33</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152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121992" y="1293096"/>
            <a:ext cx="8900014" cy="578433"/>
          </a:xfrm>
        </p:spPr>
        <p:txBody>
          <a:bodyPr anchor="t">
            <a:normAutofit/>
          </a:bodyPr>
          <a:lstStyle/>
          <a:p>
            <a:r>
              <a:rPr lang="en-US" dirty="0">
                <a:solidFill>
                  <a:srgbClr val="FFC000"/>
                </a:solidFill>
                <a:latin typeface="Arial Black" panose="020B0A04020102020204" pitchFamily="34" charset="0"/>
                <a:cs typeface="Arial" panose="020B0604020202020204" pitchFamily="34" charset="0"/>
              </a:rPr>
              <a:t>Case Scenario</a:t>
            </a: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5" name="Text Placeholder 4">
            <a:extLst>
              <a:ext uri="{FF2B5EF4-FFF2-40B4-BE49-F238E27FC236}">
                <a16:creationId xmlns:a16="http://schemas.microsoft.com/office/drawing/2014/main" id="{EBD467CC-B2CF-6A71-1336-5E1236EC530F}"/>
              </a:ext>
            </a:extLst>
          </p:cNvPr>
          <p:cNvSpPr>
            <a:spLocks noGrp="1"/>
          </p:cNvSpPr>
          <p:nvPr>
            <p:ph type="body" sz="half" idx="2"/>
          </p:nvPr>
        </p:nvSpPr>
        <p:spPr>
          <a:xfrm>
            <a:off x="245457" y="2190274"/>
            <a:ext cx="8776549" cy="1689518"/>
          </a:xfrm>
        </p:spPr>
        <p:txBody>
          <a:bodyPr>
            <a:normAutofit fontScale="92500" lnSpcReduction="20000"/>
          </a:bodyPr>
          <a:lstStyle/>
          <a:p>
            <a:pPr marL="285750" indent="-28575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Assess two cases </a:t>
            </a:r>
          </a:p>
          <a:p>
            <a:pPr marL="285750" indent="-28575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Identify healthy behaviors or problematic behavior and discuss reasons why</a:t>
            </a:r>
          </a:p>
          <a:p>
            <a:pPr marL="742950" lvl="1" indent="-285750">
              <a:buFont typeface="Wingdings" panose="05000000000000000000" pitchFamily="2" charset="2"/>
              <a:buChar char="§"/>
            </a:pPr>
            <a:endParaRPr lang="en-US" sz="18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5B39B80-BBB7-5DB3-4985-05E15CF096BB}"/>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34</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70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383817" y="1395647"/>
            <a:ext cx="3829260"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Training Agenda</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674374" y="1981901"/>
            <a:ext cx="5940071" cy="3384858"/>
          </a:xfrm>
        </p:spPr>
        <p:txBody>
          <a:bodyPr vert="horz" lIns="68580" tIns="34290" rIns="68580" bIns="34290" rtlCol="0" anchor="t">
            <a:normAutofit/>
          </a:bodyPr>
          <a:lstStyle/>
          <a:p>
            <a:pPr marL="514350" indent="-514350" defTabSz="514337">
              <a:spcBef>
                <a:spcPts val="563"/>
              </a:spcBef>
              <a:buFont typeface="+mj-lt"/>
              <a:buAutoNum type="romanUcPeriod"/>
            </a:pPr>
            <a:r>
              <a:rPr lang="en-US" sz="2800" dirty="0">
                <a:solidFill>
                  <a:schemeClr val="bg1"/>
                </a:solidFill>
                <a:latin typeface="Arial" panose="020B0604020202020204"/>
              </a:rPr>
              <a:t>Welcome and Introductions</a:t>
            </a:r>
          </a:p>
          <a:p>
            <a:pPr marL="514350" indent="-514350" defTabSz="514337">
              <a:spcBef>
                <a:spcPts val="563"/>
              </a:spcBef>
              <a:buFont typeface="+mj-lt"/>
              <a:buAutoNum type="romanUcPeriod"/>
            </a:pPr>
            <a:r>
              <a:rPr lang="en-US" sz="2800" dirty="0">
                <a:solidFill>
                  <a:schemeClr val="bg1"/>
                </a:solidFill>
                <a:latin typeface="Arial" panose="020B0604020202020204"/>
              </a:rPr>
              <a:t>Continuum of Sexual Behaviors</a:t>
            </a:r>
          </a:p>
          <a:p>
            <a:pPr marL="514350" indent="-514350" defTabSz="514337">
              <a:spcBef>
                <a:spcPts val="563"/>
              </a:spcBef>
              <a:buFont typeface="+mj-lt"/>
              <a:buAutoNum type="romanUcPeriod"/>
            </a:pPr>
            <a:r>
              <a:rPr lang="en-US" sz="2800" dirty="0">
                <a:solidFill>
                  <a:schemeClr val="bg1"/>
                </a:solidFill>
                <a:latin typeface="Arial" panose="020B0604020202020204"/>
              </a:rPr>
              <a:t>Healthy Sexual Behaviors of Children</a:t>
            </a:r>
          </a:p>
          <a:p>
            <a:pPr marL="514350" indent="-514350" defTabSz="514337">
              <a:spcBef>
                <a:spcPts val="563"/>
              </a:spcBef>
              <a:buFont typeface="+mj-lt"/>
              <a:buAutoNum type="romanUcPeriod"/>
            </a:pPr>
            <a:r>
              <a:rPr lang="en-US" sz="2800" dirty="0">
                <a:solidFill>
                  <a:schemeClr val="bg1"/>
                </a:solidFill>
                <a:latin typeface="Arial" panose="020B0604020202020204"/>
              </a:rPr>
              <a:t>Sexually Reactive Children</a:t>
            </a:r>
          </a:p>
          <a:p>
            <a:pPr marL="514350" indent="-514350" defTabSz="514337">
              <a:spcBef>
                <a:spcPts val="563"/>
              </a:spcBef>
              <a:buFont typeface="+mj-lt"/>
              <a:buAutoNum type="romanUcPeriod"/>
            </a:pPr>
            <a:r>
              <a:rPr lang="en-US" sz="2800" dirty="0">
                <a:solidFill>
                  <a:schemeClr val="bg1"/>
                </a:solidFill>
                <a:latin typeface="Arial" panose="020B0604020202020204"/>
              </a:rPr>
              <a:t>Application of Knowledge</a:t>
            </a:r>
          </a:p>
          <a:p>
            <a:pPr marL="514350" indent="-514350" defTabSz="514337">
              <a:spcBef>
                <a:spcPts val="563"/>
              </a:spcBef>
              <a:buFont typeface="+mj-lt"/>
              <a:buAutoNum type="romanUcPeriod"/>
            </a:pPr>
            <a:r>
              <a:rPr lang="en-US" sz="2800" dirty="0">
                <a:solidFill>
                  <a:schemeClr val="bg1"/>
                </a:solidFill>
                <a:latin typeface="Arial" panose="020B0604020202020204"/>
              </a:rPr>
              <a:t>Closing and Evaluation</a:t>
            </a:r>
          </a:p>
          <a:p>
            <a:pPr defTabSz="514337">
              <a:spcBef>
                <a:spcPts val="563"/>
              </a:spcBef>
            </a:pPr>
            <a:endParaRPr lang="en-US" dirty="0">
              <a:solidFill>
                <a:srgbClr val="FFC000"/>
              </a:solidFill>
              <a:latin typeface="Arial" panose="020B0604020202020204"/>
            </a:endParaRPr>
          </a:p>
          <a:p>
            <a:endParaRPr lang="en-US" sz="18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8FD90F47-7178-0176-9449-2DC80C1E2154}"/>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4</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46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1641536" cy="455651"/>
          </a:xfrm>
        </p:spPr>
        <p:txBody>
          <a:bodyPr anchor="t">
            <a:normAutofit fontScale="90000"/>
          </a:bodyPr>
          <a:lstStyle/>
          <a:p>
            <a:r>
              <a:rPr lang="en-US" sz="3600" dirty="0">
                <a:solidFill>
                  <a:srgbClr val="FFC000"/>
                </a:solidFill>
                <a:latin typeface="Arial Black" panose="020B0A04020102020204" pitchFamily="34" charset="0"/>
                <a:cs typeface="Arial" panose="020B0604020202020204" pitchFamily="34" charset="0"/>
              </a:rPr>
              <a:t>Quote</a:t>
            </a:r>
            <a:endParaRPr lang="en-US" dirty="0">
              <a:solidFill>
                <a:srgbClr val="FFC000"/>
              </a:solidFill>
              <a:latin typeface="Arial Black" panose="020B0A04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4273620"/>
          </a:xfrm>
        </p:spPr>
        <p:txBody>
          <a:bodyPr vert="horz" lIns="68580" tIns="34290" rIns="68580" bIns="34290" rtlCol="0" anchor="t">
            <a:normAutofit fontScale="92500" lnSpcReduction="10000"/>
          </a:bodyPr>
          <a:lstStyle/>
          <a:p>
            <a:pPr defTabSz="514337">
              <a:spcBef>
                <a:spcPts val="563"/>
              </a:spcBef>
            </a:pPr>
            <a:r>
              <a:rPr lang="en-US" sz="2800" dirty="0">
                <a:solidFill>
                  <a:schemeClr val="bg1"/>
                </a:solidFill>
                <a:latin typeface="Arial" panose="020B0604020202020204"/>
              </a:rPr>
              <a:t>“Sexuality is seldom treated as a strong or healthy force in the positive developments of a child’s personality in the United States. We are not inclined to believe that our children are sexual or that they should be sexual in any of their behaviors. Although it is difficult to generalize in our pluralistic society, there is typically no permission for  normal child sexual experiences. Children are not taught to understand their sexual experiences nor to anticipate sexual experiences as enjoyable. Rather they are taught to be wary of most sexual experiences, both interpersonally and instrapsychically.”  --Floyd M. Martinson.</a:t>
            </a:r>
          </a:p>
          <a:p>
            <a:endParaRPr lang="en-US" sz="18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331882B9-D817-E352-0964-D7FB3579A803}"/>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5</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41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899"/>
            <a:ext cx="8016327" cy="3897607"/>
          </a:xfrm>
        </p:spPr>
        <p:txBody>
          <a:bodyPr vert="horz" lIns="68580" tIns="34290" rIns="68580" bIns="34290" rtlCol="0" anchor="t">
            <a:normAutofit/>
          </a:bodyPr>
          <a:lstStyle/>
          <a:p>
            <a:pPr algn="ctr" defTabSz="514337">
              <a:spcBef>
                <a:spcPts val="563"/>
              </a:spcBef>
            </a:pPr>
            <a:r>
              <a:rPr lang="en-US" sz="5400" i="1" dirty="0">
                <a:solidFill>
                  <a:schemeClr val="bg1"/>
                </a:solidFill>
                <a:latin typeface="Arial" panose="020B0604020202020204"/>
              </a:rPr>
              <a:t>Only 7% of American​ households believe that Sexual Education should NOT be taught in the schools.</a:t>
            </a:r>
            <a:endParaRPr lang="en-US" sz="4000" i="1"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6" name="Text Placeholder 3">
            <a:extLst>
              <a:ext uri="{FF2B5EF4-FFF2-40B4-BE49-F238E27FC236}">
                <a16:creationId xmlns:a16="http://schemas.microsoft.com/office/drawing/2014/main" id="{4635F014-9B9E-E071-DB8F-63D32C48DAC4}"/>
              </a:ext>
            </a:extLst>
          </p:cNvPr>
          <p:cNvSpPr txBox="1">
            <a:spLocks/>
          </p:cNvSpPr>
          <p:nvPr/>
        </p:nvSpPr>
        <p:spPr>
          <a:xfrm>
            <a:off x="331489" y="6056819"/>
            <a:ext cx="5539472" cy="677267"/>
          </a:xfrm>
          <a:prstGeom prst="rect">
            <a:avLst/>
          </a:prstGeom>
        </p:spPr>
        <p:txBody>
          <a:bodyPr vert="horz" lIns="68580" tIns="34290" rIns="68580" bIns="3429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514337">
              <a:spcBef>
                <a:spcPts val="563"/>
              </a:spcBef>
            </a:pPr>
            <a:r>
              <a:rPr lang="en-US" dirty="0">
                <a:solidFill>
                  <a:schemeClr val="bg1"/>
                </a:solidFill>
                <a:latin typeface="Arial" panose="020B0604020202020204"/>
              </a:rPr>
              <a:t>NPR (National Public Radio), the Kaiser Family Foundation, ​</a:t>
            </a:r>
          </a:p>
          <a:p>
            <a:pPr defTabSz="514337">
              <a:spcBef>
                <a:spcPts val="563"/>
              </a:spcBef>
            </a:pPr>
            <a:r>
              <a:rPr lang="en-US" dirty="0">
                <a:solidFill>
                  <a:schemeClr val="bg1"/>
                </a:solidFill>
                <a:latin typeface="Arial" panose="020B0604020202020204"/>
              </a:rPr>
              <a:t>and Harvard's Kennedy School of Government.</a:t>
            </a:r>
            <a:endParaRPr lang="en-US" sz="1100" dirty="0">
              <a:solidFill>
                <a:srgbClr val="B48400"/>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B9E11CFA-3296-C2CE-D2A4-32A117671C89}"/>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6</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45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1</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Most adolescents engage in sexual relationships before 18. </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C3B35F6E-80CE-47DF-F344-BC74D63E82C2}"/>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7</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53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2</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Children who have been sexual abused are ruined by experiences.</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10742382-7962-FB8A-B547-10BC69BACC58}"/>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8</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92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5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C42-039E-43EE-91C0-78B01A8C4016}"/>
              </a:ext>
            </a:extLst>
          </p:cNvPr>
          <p:cNvSpPr>
            <a:spLocks noGrp="1"/>
          </p:cNvSpPr>
          <p:nvPr>
            <p:ph type="title"/>
          </p:nvPr>
        </p:nvSpPr>
        <p:spPr>
          <a:xfrm>
            <a:off x="529467" y="1395646"/>
            <a:ext cx="2598294" cy="455651"/>
          </a:xfrm>
        </p:spPr>
        <p:txBody>
          <a:bodyPr anchor="t">
            <a:noAutofit/>
          </a:bodyPr>
          <a:lstStyle/>
          <a:p>
            <a:r>
              <a:rPr lang="en-US" dirty="0">
                <a:solidFill>
                  <a:srgbClr val="FFC000"/>
                </a:solidFill>
                <a:latin typeface="Arial Black" panose="020B0A04020102020204" pitchFamily="34" charset="0"/>
                <a:cs typeface="Arial" panose="020B0604020202020204" pitchFamily="34" charset="0"/>
              </a:rPr>
              <a:t>Thought 3</a:t>
            </a:r>
          </a:p>
        </p:txBody>
      </p:sp>
      <p:sp>
        <p:nvSpPr>
          <p:cNvPr id="4" name="Text Placeholder 3">
            <a:extLst>
              <a:ext uri="{FF2B5EF4-FFF2-40B4-BE49-F238E27FC236}">
                <a16:creationId xmlns:a16="http://schemas.microsoft.com/office/drawing/2014/main" id="{752A6AC0-949E-4BFE-9730-3AF944A80FFA}"/>
              </a:ext>
            </a:extLst>
          </p:cNvPr>
          <p:cNvSpPr>
            <a:spLocks noGrp="1"/>
          </p:cNvSpPr>
          <p:nvPr>
            <p:ph type="body" sz="half" idx="2"/>
          </p:nvPr>
        </p:nvSpPr>
        <p:spPr>
          <a:xfrm>
            <a:off x="529467" y="1981901"/>
            <a:ext cx="7948333" cy="1265501"/>
          </a:xfrm>
        </p:spPr>
        <p:txBody>
          <a:bodyPr vert="horz" lIns="68580" tIns="34290" rIns="68580" bIns="34290" rtlCol="0" anchor="t">
            <a:normAutofit/>
          </a:bodyPr>
          <a:lstStyle/>
          <a:p>
            <a:pPr defTabSz="514337">
              <a:spcBef>
                <a:spcPts val="563"/>
              </a:spcBef>
            </a:pPr>
            <a:r>
              <a:rPr lang="en-US" sz="3200" dirty="0">
                <a:solidFill>
                  <a:schemeClr val="bg1"/>
                </a:solidFill>
                <a:latin typeface="Arial" panose="020B0604020202020204"/>
                <a:cs typeface="Arial" panose="020B0604020202020204" pitchFamily="34" charset="0"/>
              </a:rPr>
              <a:t>All children are sexual beings.</a:t>
            </a:r>
            <a:endParaRPr lang="en-US" sz="2000" dirty="0">
              <a:solidFill>
                <a:srgbClr val="B484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F4D9332-08A8-43F9-8B5E-F183CA41E2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71538"/>
          </a:xfrm>
          <a:prstGeom prst="rect">
            <a:avLst/>
          </a:prstGeom>
        </p:spPr>
      </p:pic>
      <p:sp>
        <p:nvSpPr>
          <p:cNvPr id="3" name="Slide Number Placeholder 2">
            <a:extLst>
              <a:ext uri="{FF2B5EF4-FFF2-40B4-BE49-F238E27FC236}">
                <a16:creationId xmlns:a16="http://schemas.microsoft.com/office/drawing/2014/main" id="{1B5EBF3C-9977-4665-71D0-E932E4829506}"/>
              </a:ext>
            </a:extLst>
          </p:cNvPr>
          <p:cNvSpPr>
            <a:spLocks noGrp="1"/>
          </p:cNvSpPr>
          <p:nvPr>
            <p:ph type="sldNum" sz="quarter" idx="12"/>
          </p:nvPr>
        </p:nvSpPr>
        <p:spPr/>
        <p:txBody>
          <a:bodyPr/>
          <a:lstStyle/>
          <a:p>
            <a:fld id="{0EAB4EB4-E938-4BF2-A05D-0D826A0F9037}" type="slidenum">
              <a:rPr lang="en-US" b="1" smtClean="0">
                <a:solidFill>
                  <a:schemeClr val="bg1"/>
                </a:solidFill>
                <a:latin typeface="Arial" panose="020B0604020202020204" pitchFamily="34" charset="0"/>
                <a:cs typeface="Arial" panose="020B0604020202020204" pitchFamily="34" charset="0"/>
              </a:rPr>
              <a:t>9</a:t>
            </a:fld>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728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21" ma:contentTypeDescription="Create a new document." ma:contentTypeScope="" ma:versionID="c583b238d91febd5fad68eb702625fb6">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f43c40ef142377933131476682b09b55"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No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Note" ma:index="24" nillable="true" ma:displayName="Note" ma:format="Dropdown" ma:internalName="Note">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3636b69-78b3-4c93-aa9b-24b6a8bffb67}" ma:internalName="TaxCatchAll" ma:showField="CatchAllData" ma:web="11d65098-8ef3-4d2d-9eb9-bcd24ea44e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1d65098-8ef3-4d2d-9eb9-bcd24ea44e49">
      <UserInfo>
        <DisplayName>Bowersox, Andrea Leigh</DisplayName>
        <AccountId>22</AccountId>
        <AccountType/>
      </UserInfo>
    </SharedWithUsers>
    <TaxCatchAll xmlns="11d65098-8ef3-4d2d-9eb9-bcd24ea44e49" xsi:nil="true"/>
    <lcf76f155ced4ddcb4097134ff3c332f xmlns="0f708cff-2e9b-4f08-bc58-c81d1a4fe008">
      <Terms xmlns="http://schemas.microsoft.com/office/infopath/2007/PartnerControls"/>
    </lcf76f155ced4ddcb4097134ff3c332f>
    <MediaLengthInSeconds xmlns="0f708cff-2e9b-4f08-bc58-c81d1a4fe008" xsi:nil="true"/>
    <Note xmlns="0f708cff-2e9b-4f08-bc58-c81d1a4fe008" xsi:nil="true"/>
  </documentManagement>
</p:properties>
</file>

<file path=customXml/itemProps1.xml><?xml version="1.0" encoding="utf-8"?>
<ds:datastoreItem xmlns:ds="http://schemas.openxmlformats.org/officeDocument/2006/customXml" ds:itemID="{A5873490-8497-4BBB-A1D7-191563C3831B}">
  <ds:schemaRefs>
    <ds:schemaRef ds:uri="http://schemas.microsoft.com/sharepoint/v3/contenttype/forms"/>
  </ds:schemaRefs>
</ds:datastoreItem>
</file>

<file path=customXml/itemProps2.xml><?xml version="1.0" encoding="utf-8"?>
<ds:datastoreItem xmlns:ds="http://schemas.openxmlformats.org/officeDocument/2006/customXml" ds:itemID="{4D789A7E-FBFD-4C27-9E81-A56FDE892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708cff-2e9b-4f08-bc58-c81d1a4fe008"/>
    <ds:schemaRef ds:uri="11d65098-8ef3-4d2d-9eb9-bcd24ea44e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6EB9CD-FEF2-485E-BE23-1AA3464429F4}">
  <ds:schemaRefs>
    <ds:schemaRef ds:uri="http://schemas.microsoft.com/office/2006/documentManagement/types"/>
    <ds:schemaRef ds:uri="http://purl.org/dc/terms/"/>
    <ds:schemaRef ds:uri="http://www.w3.org/XML/1998/namespace"/>
    <ds:schemaRef ds:uri="0f708cff-2e9b-4f08-bc58-c81d1a4fe008"/>
    <ds:schemaRef ds:uri="http://purl.org/dc/elements/1.1/"/>
    <ds:schemaRef ds:uri="http://schemas.microsoft.com/office/infopath/2007/PartnerControls"/>
    <ds:schemaRef ds:uri="11d65098-8ef3-4d2d-9eb9-bcd24ea44e49"/>
    <ds:schemaRef ds:uri="http://schemas.microsoft.com/office/2006/metadata/propertie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emplate>Office Theme</Template>
  <TotalTime>500</TotalTime>
  <Words>1453</Words>
  <Application>Microsoft Office PowerPoint</Application>
  <PresentationFormat>On-screen Show (4:3)</PresentationFormat>
  <Paragraphs>219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Wingdings</vt:lpstr>
      <vt:lpstr>Office Theme</vt:lpstr>
      <vt:lpstr>203 Remote: Sexuality of Children: ​ Healthy Sexual Behaviors and  Behaviors Which Cause Concern: Remote </vt:lpstr>
      <vt:lpstr>Housekeeping</vt:lpstr>
      <vt:lpstr>Introductions</vt:lpstr>
      <vt:lpstr>Training Agenda</vt:lpstr>
      <vt:lpstr>Quote</vt:lpstr>
      <vt:lpstr>PowerPoint Presentation</vt:lpstr>
      <vt:lpstr>Thought 1</vt:lpstr>
      <vt:lpstr>Thought 2</vt:lpstr>
      <vt:lpstr>Thought 3</vt:lpstr>
      <vt:lpstr>Thought 4</vt:lpstr>
      <vt:lpstr>Thought 5</vt:lpstr>
      <vt:lpstr>Thought 6</vt:lpstr>
      <vt:lpstr>Thought 7</vt:lpstr>
      <vt:lpstr>Thought 8</vt:lpstr>
      <vt:lpstr>Thought 9</vt:lpstr>
      <vt:lpstr>Johnson’s Continuum</vt:lpstr>
      <vt:lpstr>Normal Sexual Behavior</vt:lpstr>
      <vt:lpstr>Sexually Reactive</vt:lpstr>
      <vt:lpstr>Extensive Mutual Sexual Behaviors</vt:lpstr>
      <vt:lpstr>Children Who Molest</vt:lpstr>
      <vt:lpstr>Activity 2</vt:lpstr>
      <vt:lpstr>Group Activity</vt:lpstr>
      <vt:lpstr>Infants and Toddlers</vt:lpstr>
      <vt:lpstr>Pre-School           3-5 year olds</vt:lpstr>
      <vt:lpstr>Elementary School      6-10 year olds</vt:lpstr>
      <vt:lpstr>Pre-Adolescence       10-12 year olds</vt:lpstr>
      <vt:lpstr>Adolescence      13 years old and above</vt:lpstr>
      <vt:lpstr>Sexually Reactive Children </vt:lpstr>
      <vt:lpstr>Sexually Reactive Children   </vt:lpstr>
      <vt:lpstr>Sexually Reactive Children Assessment </vt:lpstr>
      <vt:lpstr>Interventions</vt:lpstr>
      <vt:lpstr>Masturbation</vt:lpstr>
      <vt:lpstr>Dynamics of Sexual Play vs. Problematic Sexual Behaviors</vt:lpstr>
      <vt:lpstr>Case Scenario</vt:lpstr>
    </vt:vector>
  </TitlesOfParts>
  <Company>The 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Hoke, Wesley Adam</dc:creator>
  <cp:lastModifiedBy>Revesz, Frank</cp:lastModifiedBy>
  <cp:revision>137</cp:revision>
  <dcterms:created xsi:type="dcterms:W3CDTF">2017-11-03T12:19:57Z</dcterms:created>
  <dcterms:modified xsi:type="dcterms:W3CDTF">2024-04-09T18:23:20Z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0x010100061F5F3140ACFC4B999548D0C4FE20A1</vt:lpwstr>
  </property>
  <property fmtid="{D5CDD505-2E9C-101B-9397-08002B2CF9AE}" pid="3" name="Order">
    <vt:r8>32850300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